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97390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0" name="Shape 110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652462" y="2209800"/>
            <a:ext cx="2940049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5"/>
          </p:nvPr>
        </p:nvSpPr>
        <p:spPr>
          <a:xfrm>
            <a:off x="3889373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6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7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9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Shape 126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1679574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399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4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reads.com/author/show/18.Gary_Pauls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hyperlink" Target="https://www.goodreads.com/work/quotes/115812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493985" y="-622739"/>
            <a:ext cx="10332851" cy="3329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Title: Hatchet</a:t>
            </a:r>
            <a:br>
              <a:rPr lang="en-US"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Author: Gary Paulsen</a:t>
            </a:r>
            <a:br>
              <a:rPr lang="en-US"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Genre: Realistic Fiction-Action Adventure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493985" y="3001132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BOOK TALK BY: </a:t>
            </a:r>
          </a:p>
        </p:txBody>
      </p:sp>
      <p:pic>
        <p:nvPicPr>
          <p:cNvPr id="149" name="Shape 149" descr="... the Canadian wilderness with nothing but a hatchet. Will he survive"/>
          <p:cNvPicPr preferRelativeResize="0"/>
          <p:nvPr/>
        </p:nvPicPr>
        <p:blipFill rotWithShape="1">
          <a:blip r:embed="rId3">
            <a:alphaModFix/>
          </a:blip>
          <a:srcRect l="18229" r="17637"/>
          <a:stretch/>
        </p:blipFill>
        <p:spPr>
          <a:xfrm>
            <a:off x="6737131" y="2706841"/>
            <a:ext cx="2522484" cy="3933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-399392" y="430922"/>
            <a:ext cx="1164546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Meaningful Quote: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798785" y="1650124"/>
            <a:ext cx="10163502" cy="3760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rgbClr val="4CB9C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Brian Robeson: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“But there is a difference now, he thought- there really is a difference.  I might be hit but I’m not done.  When the light comes I’ll start to rebuild.  I still have the hatchet and that’s all I had in the first place.” </a:t>
            </a:r>
            <a:b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― </a:t>
            </a:r>
            <a:r>
              <a:rPr lang="en-US" sz="2800" b="1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Gary Paulsen</a:t>
            </a:r>
            <a:r>
              <a:rPr lang="en-US" sz="2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 </a:t>
            </a:r>
            <a:r>
              <a:rPr lang="en-US" sz="2800" b="1" u="sng" dirty="0" smtClean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Hatchet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800" b="1" u="sng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  <a:hlinkClick r:id="rId4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u="sng" dirty="0" smtClean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I chose this quote because…..</a:t>
            </a:r>
            <a:endParaRPr lang="en-US" sz="2800" b="1" u="sng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  <a:hlinkClick r:id="rId4"/>
            </a:endParaRPr>
          </a:p>
        </p:txBody>
      </p:sp>
      <p:pic>
        <p:nvPicPr>
          <p:cNvPr id="221" name="Shape 221" descr="... the Canadian wilderness with nothing but a hatchet. Will he survive"/>
          <p:cNvPicPr preferRelativeResize="0"/>
          <p:nvPr/>
        </p:nvPicPr>
        <p:blipFill rotWithShape="1">
          <a:blip r:embed="rId5">
            <a:alphaModFix/>
          </a:blip>
          <a:srcRect l="18229" r="17637"/>
          <a:stretch/>
        </p:blipFill>
        <p:spPr>
          <a:xfrm>
            <a:off x="6889071" y="3386230"/>
            <a:ext cx="2086760" cy="325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1534509" y="304800"/>
            <a:ext cx="829266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Characters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319046" y="1226550"/>
            <a:ext cx="8954813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Character: Brian </a:t>
            </a:r>
            <a:r>
              <a:rPr lang="en-US" sz="3600" b="0" i="0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Robeson- </a:t>
            </a:r>
            <a:r>
              <a:rPr lang="en-US" sz="1800" b="0" i="1" u="none" strike="noStrike" cap="none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13 year old boy who has divorced parents. </a:t>
            </a:r>
            <a:endParaRPr lang="en-US" sz="1800" b="0" i="1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3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Minor Characters: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Brian’s Parents and 2 Unnamed Pilots</a:t>
            </a:r>
          </a:p>
        </p:txBody>
      </p:sp>
      <p:pic>
        <p:nvPicPr>
          <p:cNvPr id="156" name="Shape 156" descr="Gary Paulsen. Hatchet. New York, NY: Aladdin Paperbacks, 1987."/>
          <p:cNvPicPr preferRelativeResize="0"/>
          <p:nvPr/>
        </p:nvPicPr>
        <p:blipFill rotWithShape="1">
          <a:blip>
            <a:alphaModFix/>
          </a:blip>
          <a:srcRect l="15755" t="25086" r="8491" b="15676"/>
          <a:stretch/>
        </p:blipFill>
        <p:spPr>
          <a:xfrm>
            <a:off x="4645571" y="3689130"/>
            <a:ext cx="2301765" cy="2680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Sí,la misma; y si bien parece un contrasentido porque con lo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450" y="4459783"/>
            <a:ext cx="1574038" cy="155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일반적으로 조종사와 부조종사로 한 팀을 이룬다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3703" y="4464596"/>
            <a:ext cx="2318328" cy="1547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1681655" y="767254"/>
            <a:ext cx="8292662" cy="20521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Exposition</a:t>
            </a:r>
          </a:p>
          <a:p>
            <a:pPr algn="ctr">
              <a:buSzPct val="25000"/>
            </a:pPr>
            <a:r>
              <a:rPr lang="en-US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story starts out </a:t>
            </a:r>
            <a:r>
              <a:rPr lang="en-US" sz="16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……( you fill in the blank)</a:t>
            </a:r>
            <a:endParaRPr lang="en-US"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16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beginning, we learn that…._____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background information you need to know is that……________</a:t>
            </a:r>
          </a:p>
        </p:txBody>
      </p:sp>
      <p:pic>
        <p:nvPicPr>
          <p:cNvPr id="164" name="Shape 164" descr="Description Bush plane at Eklutna Lak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3200400"/>
            <a:ext cx="7059366" cy="3182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682404" y="294289"/>
            <a:ext cx="8292662" cy="1458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Rising </a:t>
            </a:r>
            <a:r>
              <a:rPr lang="en-US" sz="36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Action</a:t>
            </a:r>
            <a:endParaRPr lang="en-US" sz="16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story really kicks off when……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problem gets worse when…..</a:t>
            </a:r>
            <a:endParaRPr lang="en-US" sz="3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Shape 170" descr="Canadian Wilderness - II | Flickr - Photo Sharing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972" y="1981200"/>
            <a:ext cx="6272674" cy="256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the fallout universe see hatchet fallout new vegas weapon hatchet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53042">
            <a:off x="278005" y="4704492"/>
            <a:ext cx="2196257" cy="1778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Bow and arrow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27591">
            <a:off x="4674304" y="4382442"/>
            <a:ext cx="1876501" cy="265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File:Esox lucius NPS 1.jpg - Wikimedia Common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20877" y="4959953"/>
            <a:ext cx="2330900" cy="126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File:Slide Lake Bridger Wilderness.jpg - Wikipedia, the free ..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40648" y="1981199"/>
            <a:ext cx="4915626" cy="256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In response to a request, here's a picture of a moose on the home p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3387" y="3011057"/>
            <a:ext cx="2049910" cy="153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1681654" y="767254"/>
            <a:ext cx="8605345" cy="16816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Resolution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end, here’s what happens with Brian’s main problem ….</a:t>
            </a:r>
            <a:endParaRPr lang="en-US"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Shape 181" descr="Criticism of This American Life broadcast - Law Office of Brendan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7285" y="2659116"/>
            <a:ext cx="2720912" cy="277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This work, identified by PublicDomainFiles.com , is free of known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6407" y="2448909"/>
            <a:ext cx="1347612" cy="141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Submitted by Betsy A. on Wed, 12/21/2011 - 11:19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6571" y="2176441"/>
            <a:ext cx="4972049" cy="3602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-493985" y="630620"/>
            <a:ext cx="11645462" cy="1960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 Conflict: Man vs. </a:t>
            </a:r>
            <a:r>
              <a:rPr lang="en-US" sz="5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 vs Self- inner conflict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 I chose these conflicts because…”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 tell more about WHAT the conflict was and with whom)</a:t>
            </a:r>
            <a:endParaRPr lang="en-US" sz="16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Shape 199" descr="http://il3.picdn.net/shutterstock/videos/4285028/thumb/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819400"/>
            <a:ext cx="8058149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325817" y="714702"/>
            <a:ext cx="11414234" cy="3231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Themes</a:t>
            </a:r>
          </a:p>
          <a:p>
            <a:pPr marL="685800" marR="0" lvl="0" indent="-685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Power of Positive Thinking</a:t>
            </a:r>
          </a:p>
          <a:p>
            <a:pPr marL="685800" marR="0" lvl="0" indent="-685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Perseverance and Grit </a:t>
            </a:r>
            <a:endParaRPr lang="en-US" sz="48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5800" marR="0" lvl="0" indent="-6858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 </a:t>
            </a:r>
            <a:r>
              <a:rPr lang="en-US" sz="2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chose these themes because I noticed the main character learned the following …..”</a:t>
            </a:r>
            <a:endParaRPr lang="en-US" sz="2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Shape 189" descr="No Substitute: Is Positive Thinking Holding You Back? | The Hudsuck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390" y="4351282"/>
            <a:ext cx="2697654" cy="202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THIS MONTH CHARACTER TRAIT IS... PERSEVERANCE!"/>
          <p:cNvPicPr preferRelativeResize="0"/>
          <p:nvPr/>
        </p:nvPicPr>
        <p:blipFill rotWithShape="1">
          <a:blip r:embed="rId4">
            <a:alphaModFix/>
          </a:blip>
          <a:srcRect l="8349" r="5045"/>
          <a:stretch/>
        </p:blipFill>
        <p:spPr>
          <a:xfrm>
            <a:off x="3289739" y="4503682"/>
            <a:ext cx="3720661" cy="1718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Blog do Luís Alberto: A importância da luta contra o bônus na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3095" y="4503682"/>
            <a:ext cx="2283234" cy="155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Grit (TV network) - Wikipedia, the free encycloped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3095" y="5855410"/>
            <a:ext cx="21431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Foresight and Transformation – Thinking Futur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32967" y="4515225"/>
            <a:ext cx="1907086" cy="190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-399392" y="430922"/>
            <a:ext cx="1164546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add additional titles ( just a little extra bonus slide) if your novel has sequels or is part of a series.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required.</a:t>
            </a:r>
            <a:endParaRPr lang="en-US" sz="24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Shape 205" descr="DiamondWiki - Brian's Return-Patri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075" y="1545180"/>
            <a:ext cx="2737247" cy="452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 descr="File:Brian's Winter.jpg - Wikipedia, the free encyclop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7267" y="1545180"/>
            <a:ext cx="2762250" cy="452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 descr="File:Paulsen - Brian's Hunt Coverart.jpg - Wikipedia, the free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0950" y="1545180"/>
            <a:ext cx="2740113" cy="452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-399392" y="430922"/>
            <a:ext cx="1164546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Related Books/Authors</a:t>
            </a:r>
          </a:p>
        </p:txBody>
      </p:sp>
      <p:pic>
        <p:nvPicPr>
          <p:cNvPr id="213" name="Shape 213" descr="My Side of the Mountain (Gr. 5-8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8179" y="1473392"/>
            <a:ext cx="3208971" cy="500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http://i43.tower.com/images/mm101986101/survival-fittest-edward-myers-paperback-cover-ar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8925" y="1473391"/>
            <a:ext cx="3170608" cy="5009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225</Words>
  <Application>Microsoft Office PowerPoint</Application>
  <PresentationFormat>Custom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Noto Sans Symbols</vt:lpstr>
      <vt:lpstr>Ion</vt:lpstr>
      <vt:lpstr>Title: Hatchet Author: Gary Paulsen Genre: Realistic Fiction-Action Adventure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Hatchet Author: Gary Paulsen Genre: Realistic Fiction-Action Adventure</dc:title>
  <dc:creator>BAHORSKI, JENNIFER</dc:creator>
  <cp:lastModifiedBy>Windows User</cp:lastModifiedBy>
  <cp:revision>7</cp:revision>
  <dcterms:modified xsi:type="dcterms:W3CDTF">2018-09-19T14:09:34Z</dcterms:modified>
</cp:coreProperties>
</file>