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E556-3B2C-41AF-95E6-AA962AEDA8BE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0944-4F5A-4540-8F89-749A851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E556-3B2C-41AF-95E6-AA962AEDA8BE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0944-4F5A-4540-8F89-749A851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E556-3B2C-41AF-95E6-AA962AEDA8BE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0944-4F5A-4540-8F89-749A851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3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E556-3B2C-41AF-95E6-AA962AEDA8BE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0944-4F5A-4540-8F89-749A851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6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E556-3B2C-41AF-95E6-AA962AEDA8BE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0944-4F5A-4540-8F89-749A851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0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E556-3B2C-41AF-95E6-AA962AEDA8BE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0944-4F5A-4540-8F89-749A851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7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E556-3B2C-41AF-95E6-AA962AEDA8BE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0944-4F5A-4540-8F89-749A851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5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E556-3B2C-41AF-95E6-AA962AEDA8BE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0944-4F5A-4540-8F89-749A851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E556-3B2C-41AF-95E6-AA962AEDA8BE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0944-4F5A-4540-8F89-749A851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2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E556-3B2C-41AF-95E6-AA962AEDA8BE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0944-4F5A-4540-8F89-749A851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6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E556-3B2C-41AF-95E6-AA962AEDA8BE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0944-4F5A-4540-8F89-749A851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4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BE556-3B2C-41AF-95E6-AA962AEDA8BE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E0944-4F5A-4540-8F89-749A851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1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Write a Conclusion to a Persuasive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step by step guide…By Mrs. Bahorski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One-  Provide a restatement of your claim, but </a:t>
            </a:r>
            <a:r>
              <a:rPr lang="en-US" dirty="0" smtClean="0">
                <a:solidFill>
                  <a:srgbClr val="FF0000"/>
                </a:solidFill>
              </a:rPr>
              <a:t>in different </a:t>
            </a:r>
            <a:r>
              <a:rPr lang="en-US" dirty="0" smtClean="0"/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Start with a conclusive transition word.  Examples are:  In conclusion, All in all, etc.</a:t>
            </a:r>
          </a:p>
          <a:p>
            <a:r>
              <a:rPr lang="en-US" dirty="0" smtClean="0"/>
              <a:t>Avoid the ultimate mistake….which is saying something like:     </a:t>
            </a:r>
            <a:r>
              <a:rPr lang="en-US" sz="2000" dirty="0" smtClean="0"/>
              <a:t> “And now you know why….” 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“These are the reasons why”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“So as you can see….”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smtClean="0"/>
              <a:t> Example…</a:t>
            </a:r>
          </a:p>
          <a:p>
            <a:pPr marL="0" indent="0">
              <a:buNone/>
            </a:pPr>
            <a:r>
              <a:rPr lang="en-US" sz="2000" dirty="0" smtClean="0"/>
              <a:t>Education has tried many changes over the years to improve students’ achievement, but if schools changed the time that students arrived, many students would benefit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2- Add a Counter Claim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Shoot down the opposing side with a statement that makes your opponents sound weak.</a:t>
            </a:r>
          </a:p>
          <a:p>
            <a:r>
              <a:rPr lang="en-US" dirty="0" smtClean="0"/>
              <a:t>Think about those who would disagree with you. Make a statement that makes THEIR evidence sound bad.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Ideas on how to start..</a:t>
            </a:r>
          </a:p>
          <a:p>
            <a:r>
              <a:rPr lang="en-US" sz="1800" dirty="0" smtClean="0"/>
              <a:t>“Sure, some think _____ but____”</a:t>
            </a:r>
          </a:p>
          <a:p>
            <a:r>
              <a:rPr lang="en-US" sz="1800" dirty="0" smtClean="0"/>
              <a:t>“Some opponents may say ______ but in reality_____”</a:t>
            </a:r>
          </a:p>
          <a:p>
            <a:r>
              <a:rPr lang="en-US" sz="1800" dirty="0" smtClean="0"/>
              <a:t>“ Those who disagree with _____ would say ____. However, this is wrong because______</a:t>
            </a:r>
          </a:p>
          <a:p>
            <a:r>
              <a:rPr lang="en-US" sz="1800" dirty="0" smtClean="0"/>
              <a:t>“ It may be easy to think_____ but when you look at the facts,____”</a:t>
            </a:r>
          </a:p>
          <a:p>
            <a:r>
              <a:rPr lang="en-US" sz="1800" dirty="0" smtClean="0"/>
              <a:t>“While it might be true that____, it’s more important to look at this:____”</a:t>
            </a:r>
          </a:p>
          <a:p>
            <a:r>
              <a:rPr lang="en-US" sz="1800" dirty="0" smtClean="0"/>
              <a:t>“It’s often mistakenly thought that___. However, ______”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079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Step 3-Leave the reader with a </a:t>
            </a:r>
            <a:r>
              <a:rPr lang="en-US" dirty="0" smtClean="0">
                <a:solidFill>
                  <a:srgbClr val="FF0000"/>
                </a:solidFill>
              </a:rPr>
              <a:t>warning</a:t>
            </a:r>
            <a:r>
              <a:rPr lang="en-US" dirty="0" smtClean="0"/>
              <a:t>, but keep it positive.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743200"/>
            <a:ext cx="6553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 Our future could be brighter if only…..</a:t>
            </a:r>
          </a:p>
          <a:p>
            <a:endParaRPr lang="en-US" dirty="0" smtClean="0"/>
          </a:p>
          <a:p>
            <a:r>
              <a:rPr lang="en-US" dirty="0" smtClean="0"/>
              <a:t>“ The future (of wildlife, of our health, of education, etc..) would look so much more positive if only…</a:t>
            </a:r>
          </a:p>
          <a:p>
            <a:endParaRPr lang="en-US" dirty="0" smtClean="0"/>
          </a:p>
          <a:p>
            <a:r>
              <a:rPr lang="en-US" dirty="0" smtClean="0"/>
              <a:t> “All ______( students, animal lovers, etc…) could benefit from changing the way it is now to ( how you want it to be if you win your argument).”</a:t>
            </a:r>
          </a:p>
          <a:p>
            <a:endParaRPr lang="en-US" dirty="0" smtClean="0"/>
          </a:p>
          <a:p>
            <a:r>
              <a:rPr lang="en-US" dirty="0" smtClean="0"/>
              <a:t>“Change isn’t easy, but if _________stays the same, then ______.”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334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to Write a Conclusion to a Persuasive Essay</vt:lpstr>
      <vt:lpstr>Step One-  Provide a restatement of your claim, but in different words</vt:lpstr>
      <vt:lpstr>Step 2- Add a Counter Claim </vt:lpstr>
      <vt:lpstr> Step 3-Leave the reader with a warning, but keep it positive.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Conclusion to a Persuasive Essay</dc:title>
  <dc:creator>Windows User</dc:creator>
  <cp:lastModifiedBy>Windows User</cp:lastModifiedBy>
  <cp:revision>3</cp:revision>
  <dcterms:created xsi:type="dcterms:W3CDTF">2015-12-15T18:30:25Z</dcterms:created>
  <dcterms:modified xsi:type="dcterms:W3CDTF">2015-12-15T18:49:02Z</dcterms:modified>
</cp:coreProperties>
</file>