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CCC00"/>
    <a:srgbClr val="FF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45" autoAdjust="0"/>
  </p:normalViewPr>
  <p:slideViewPr>
    <p:cSldViewPr>
      <p:cViewPr varScale="1">
        <p:scale>
          <a:sx n="106" d="100"/>
          <a:sy n="106" d="100"/>
        </p:scale>
        <p:origin x="-42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331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71714C-6670-4966-8A5C-4C585FFB56EC}" type="datetimeFigureOut">
              <a:rPr lang="en-US" smtClean="0"/>
              <a:t>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38965-C668-4997-A632-E248848BB1A9}" type="slidenum">
              <a:rPr lang="en-US" smtClean="0"/>
              <a:t>‹#›</a:t>
            </a:fld>
            <a:endParaRPr lang="en-US"/>
          </a:p>
        </p:txBody>
      </p:sp>
    </p:spTree>
    <p:extLst>
      <p:ext uri="{BB962C8B-B14F-4D97-AF65-F5344CB8AC3E}">
        <p14:creationId xmlns:p14="http://schemas.microsoft.com/office/powerpoint/2010/main" val="1042301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8B2DB-81D4-433A-9327-DDB556F45B7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54094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8B2DB-81D4-433A-9327-DDB556F45B7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2564024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8B2DB-81D4-433A-9327-DDB556F45B7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352779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8B2DB-81D4-433A-9327-DDB556F45B7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114358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8B2DB-81D4-433A-9327-DDB556F45B7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1950781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48B2DB-81D4-433A-9327-DDB556F45B7E}"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62337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48B2DB-81D4-433A-9327-DDB556F45B7E}" type="datetimeFigureOut">
              <a:rPr lang="en-US" smtClean="0"/>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419633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48B2DB-81D4-433A-9327-DDB556F45B7E}" type="datetimeFigureOut">
              <a:rPr lang="en-US" smtClean="0"/>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57323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8B2DB-81D4-433A-9327-DDB556F45B7E}" type="datetimeFigureOut">
              <a:rPr lang="en-US" smtClean="0"/>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194484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8B2DB-81D4-433A-9327-DDB556F45B7E}"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15475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8B2DB-81D4-433A-9327-DDB556F45B7E}"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ADFD8-85B8-4A58-971D-5A5B39800E31}" type="slidenum">
              <a:rPr lang="en-US" smtClean="0"/>
              <a:t>‹#›</a:t>
            </a:fld>
            <a:endParaRPr lang="en-US"/>
          </a:p>
        </p:txBody>
      </p:sp>
    </p:spTree>
    <p:extLst>
      <p:ext uri="{BB962C8B-B14F-4D97-AF65-F5344CB8AC3E}">
        <p14:creationId xmlns:p14="http://schemas.microsoft.com/office/powerpoint/2010/main" val="4183953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8B2DB-81D4-433A-9327-DDB556F45B7E}" type="datetimeFigureOut">
              <a:rPr lang="en-US" smtClean="0"/>
              <a:t>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ADFD8-85B8-4A58-971D-5A5B39800E31}" type="slidenum">
              <a:rPr lang="en-US" smtClean="0"/>
              <a:t>‹#›</a:t>
            </a:fld>
            <a:endParaRPr lang="en-US"/>
          </a:p>
        </p:txBody>
      </p:sp>
    </p:spTree>
    <p:extLst>
      <p:ext uri="{BB962C8B-B14F-4D97-AF65-F5344CB8AC3E}">
        <p14:creationId xmlns:p14="http://schemas.microsoft.com/office/powerpoint/2010/main" val="410935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761999"/>
          </a:xfrm>
        </p:spPr>
        <p:txBody>
          <a:bodyPr>
            <a:normAutofit fontScale="90000"/>
          </a:bodyPr>
          <a:lstStyle/>
          <a:p>
            <a:r>
              <a:rPr lang="en-US" b="1" u="sng" dirty="0"/>
              <a:t>Close Reading with </a:t>
            </a:r>
            <a:r>
              <a:rPr lang="en-US" b="1" u="sng" dirty="0" smtClean="0"/>
              <a:t>Signposts</a:t>
            </a:r>
            <a:endParaRPr lang="en-US" dirty="0"/>
          </a:p>
        </p:txBody>
      </p:sp>
      <p:sp>
        <p:nvSpPr>
          <p:cNvPr id="5" name="Subtitle 4"/>
          <p:cNvSpPr>
            <a:spLocks noGrp="1"/>
          </p:cNvSpPr>
          <p:nvPr>
            <p:ph type="subTitle" idx="1"/>
          </p:nvPr>
        </p:nvSpPr>
        <p:spPr>
          <a:xfrm>
            <a:off x="609600" y="1447800"/>
            <a:ext cx="7848600" cy="4572000"/>
          </a:xfrm>
        </p:spPr>
        <p:txBody>
          <a:bodyPr>
            <a:normAutofit/>
          </a:bodyPr>
          <a:lstStyle/>
          <a:p>
            <a:r>
              <a:rPr lang="en-US" b="1" dirty="0">
                <a:solidFill>
                  <a:srgbClr val="002060"/>
                </a:solidFill>
              </a:rPr>
              <a:t>Do you ever plow through a story or book </a:t>
            </a:r>
            <a:r>
              <a:rPr lang="en-US" b="1" dirty="0" smtClean="0">
                <a:solidFill>
                  <a:srgbClr val="002060"/>
                </a:solidFill>
              </a:rPr>
              <a:t>giving it </a:t>
            </a:r>
            <a:r>
              <a:rPr lang="en-US" b="1" dirty="0">
                <a:solidFill>
                  <a:srgbClr val="002060"/>
                </a:solidFill>
              </a:rPr>
              <a:t>little thought, and then wait for your</a:t>
            </a:r>
            <a:endParaRPr lang="en-US" b="0" dirty="0" smtClean="0">
              <a:solidFill>
                <a:srgbClr val="002060"/>
              </a:solidFill>
              <a:effectLst/>
            </a:endParaRPr>
          </a:p>
          <a:p>
            <a:r>
              <a:rPr lang="en-US" b="1" dirty="0">
                <a:solidFill>
                  <a:srgbClr val="002060"/>
                </a:solidFill>
              </a:rPr>
              <a:t>teacher to tell you what to do next?</a:t>
            </a:r>
            <a:endParaRPr lang="en-US" b="0" dirty="0" smtClean="0">
              <a:solidFill>
                <a:srgbClr val="002060"/>
              </a:solidFill>
              <a:effectLst/>
            </a:endParaRPr>
          </a:p>
          <a:p>
            <a:r>
              <a:rPr lang="en-US" sz="4400" b="1" dirty="0">
                <a:solidFill>
                  <a:srgbClr val="FF0000"/>
                </a:solidFill>
              </a:rPr>
              <a:t>This is </a:t>
            </a:r>
            <a:r>
              <a:rPr lang="en-US" sz="4400" b="1" i="1" dirty="0">
                <a:solidFill>
                  <a:srgbClr val="FF0000"/>
                </a:solidFill>
              </a:rPr>
              <a:t>not </a:t>
            </a:r>
            <a:r>
              <a:rPr lang="en-US" sz="4400" b="1" dirty="0">
                <a:solidFill>
                  <a:srgbClr val="FF0000"/>
                </a:solidFill>
              </a:rPr>
              <a:t>really reading!</a:t>
            </a:r>
            <a:endParaRPr lang="en-US" sz="4400" b="1" dirty="0" smtClean="0">
              <a:solidFill>
                <a:srgbClr val="FF0000"/>
              </a:solidFill>
              <a:effectLst/>
            </a:endParaRPr>
          </a:p>
          <a:p>
            <a:r>
              <a:rPr lang="en-US" b="1" dirty="0">
                <a:solidFill>
                  <a:srgbClr val="7030A0"/>
                </a:solidFill>
              </a:rPr>
              <a:t>Reading and </a:t>
            </a:r>
            <a:r>
              <a:rPr lang="en-US" b="1" i="1" dirty="0">
                <a:solidFill>
                  <a:srgbClr val="7030A0"/>
                </a:solidFill>
              </a:rPr>
              <a:t>finishing </a:t>
            </a:r>
            <a:r>
              <a:rPr lang="en-US" b="1" dirty="0">
                <a:solidFill>
                  <a:srgbClr val="7030A0"/>
                </a:solidFill>
              </a:rPr>
              <a:t>are not synonyms!</a:t>
            </a:r>
            <a:endParaRPr lang="en-US" b="0" dirty="0" smtClean="0">
              <a:solidFill>
                <a:srgbClr val="7030A0"/>
              </a:solidFill>
              <a:effectLst/>
            </a:endParaRPr>
          </a:p>
          <a:p>
            <a:r>
              <a:rPr lang="en-US" dirty="0">
                <a:solidFill>
                  <a:srgbClr val="7030A0"/>
                </a:solidFill>
              </a:rPr>
              <a:t>Real reading is more than just passing</a:t>
            </a:r>
            <a:endParaRPr lang="en-US" b="0" dirty="0" smtClean="0">
              <a:solidFill>
                <a:srgbClr val="7030A0"/>
              </a:solidFill>
              <a:effectLst/>
            </a:endParaRPr>
          </a:p>
          <a:p>
            <a:r>
              <a:rPr lang="en-US" dirty="0">
                <a:solidFill>
                  <a:srgbClr val="7030A0"/>
                </a:solidFill>
              </a:rPr>
              <a:t>your eyes over the words on the </a:t>
            </a:r>
            <a:r>
              <a:rPr lang="en-US" dirty="0" smtClean="0">
                <a:solidFill>
                  <a:srgbClr val="7030A0"/>
                </a:solidFill>
              </a:rPr>
              <a:t>page</a:t>
            </a:r>
            <a:endParaRPr lang="en-US" dirty="0">
              <a:solidFill>
                <a:srgbClr val="7030A0"/>
              </a:solidFill>
            </a:endParaRPr>
          </a:p>
        </p:txBody>
      </p:sp>
    </p:spTree>
    <p:extLst>
      <p:ext uri="{BB962C8B-B14F-4D97-AF65-F5344CB8AC3E}">
        <p14:creationId xmlns:p14="http://schemas.microsoft.com/office/powerpoint/2010/main" val="72799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500"/>
                                        <p:tgtEl>
                                          <p:spTgt spid="5">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100" b="1" dirty="0">
                <a:solidFill>
                  <a:srgbClr val="7030A0"/>
                </a:solidFill>
                <a:ea typeface="+mn-ea"/>
                <a:cs typeface="+mn-cs"/>
              </a:rPr>
              <a:t>6. MEMORY MOMENT</a:t>
            </a:r>
            <a:endParaRPr lang="en-US"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143000"/>
            <a:ext cx="7467600" cy="5281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8959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002060"/>
                </a:solidFill>
              </a:rPr>
              <a:t>Let’s practice…</a:t>
            </a:r>
            <a:endParaRPr lang="en-US" dirty="0">
              <a:solidFill>
                <a:srgbClr val="00206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705075351"/>
              </p:ext>
            </p:extLst>
          </p:nvPr>
        </p:nvGraphicFramePr>
        <p:xfrm>
          <a:off x="533400" y="1066800"/>
          <a:ext cx="8001000" cy="3644582"/>
        </p:xfrm>
        <a:graphic>
          <a:graphicData uri="http://schemas.openxmlformats.org/drawingml/2006/table">
            <a:tbl>
              <a:tblPr firstRow="1" firstCol="1" lastRow="1" lastCol="1" bandRow="1" bandCol="1"/>
              <a:tblGrid>
                <a:gridCol w="8001000"/>
              </a:tblGrid>
              <a:tr h="304800">
                <a:tc>
                  <a:txBody>
                    <a:bodyPr/>
                    <a:lstStyle/>
                    <a:p>
                      <a:pPr marL="0" marR="0" algn="l">
                        <a:lnSpc>
                          <a:spcPts val="550"/>
                        </a:lnSpc>
                        <a:spcBef>
                          <a:spcPts val="40"/>
                        </a:spcBef>
                        <a:spcAft>
                          <a:spcPts val="0"/>
                        </a:spcAft>
                      </a:pPr>
                      <a:r>
                        <a:rPr lang="en-US" sz="1000" dirty="0">
                          <a:effectLst/>
                          <a:latin typeface="Calibri"/>
                          <a:ea typeface="Calibri"/>
                          <a:cs typeface="Times New Roman"/>
                        </a:rPr>
                        <a:t> </a:t>
                      </a:r>
                      <a:endParaRPr lang="en-US" sz="1800" dirty="0">
                        <a:effectLst/>
                        <a:latin typeface="Calibri"/>
                        <a:ea typeface="Calibri"/>
                        <a:cs typeface="Times New Roman"/>
                      </a:endParaRPr>
                    </a:p>
                    <a:p>
                      <a:pPr marL="98425" marR="0" algn="l">
                        <a:lnSpc>
                          <a:spcPct val="115000"/>
                        </a:lnSpc>
                        <a:spcBef>
                          <a:spcPts val="0"/>
                        </a:spcBef>
                        <a:spcAft>
                          <a:spcPts val="0"/>
                        </a:spcAft>
                      </a:pPr>
                      <a:r>
                        <a:rPr lang="en-US" sz="2400" b="1" spc="70" dirty="0">
                          <a:solidFill>
                            <a:srgbClr val="FFFFFF"/>
                          </a:solidFill>
                          <a:effectLst/>
                          <a:latin typeface="Times New Roman"/>
                          <a:ea typeface="Times New Roman"/>
                          <a:cs typeface="Times New Roman"/>
                        </a:rPr>
                        <a:t>E</a:t>
                      </a:r>
                      <a:r>
                        <a:rPr lang="en-US" sz="2400" b="1" spc="60" dirty="0">
                          <a:solidFill>
                            <a:srgbClr val="FFFFFF"/>
                          </a:solidFill>
                          <a:effectLst/>
                          <a:latin typeface="Times New Roman"/>
                          <a:ea typeface="Times New Roman"/>
                          <a:cs typeface="Times New Roman"/>
                        </a:rPr>
                        <a:t>xc</a:t>
                      </a:r>
                      <a:r>
                        <a:rPr lang="en-US" sz="2400" b="1" spc="70" dirty="0">
                          <a:solidFill>
                            <a:srgbClr val="FFFFFF"/>
                          </a:solidFill>
                          <a:effectLst/>
                          <a:latin typeface="Times New Roman"/>
                          <a:ea typeface="Times New Roman"/>
                          <a:cs typeface="Times New Roman"/>
                        </a:rPr>
                        <a:t>erp</a:t>
                      </a:r>
                      <a:r>
                        <a:rPr lang="en-US" sz="2400" b="1" dirty="0">
                          <a:solidFill>
                            <a:srgbClr val="FFFFFF"/>
                          </a:solidFill>
                          <a:effectLst/>
                          <a:latin typeface="Times New Roman"/>
                          <a:ea typeface="Times New Roman"/>
                          <a:cs typeface="Times New Roman"/>
                        </a:rPr>
                        <a:t>t</a:t>
                      </a:r>
                      <a:r>
                        <a:rPr lang="en-US" sz="2400" b="1" spc="190" dirty="0">
                          <a:solidFill>
                            <a:srgbClr val="FFFFFF"/>
                          </a:solidFill>
                          <a:effectLst/>
                          <a:latin typeface="Times New Roman"/>
                          <a:ea typeface="Times New Roman"/>
                          <a:cs typeface="Times New Roman"/>
                        </a:rPr>
                        <a:t> </a:t>
                      </a:r>
                      <a:r>
                        <a:rPr lang="en-US" sz="2400" b="1" spc="70" dirty="0">
                          <a:solidFill>
                            <a:srgbClr val="FFFFFF"/>
                          </a:solidFill>
                          <a:effectLst/>
                          <a:latin typeface="Times New Roman"/>
                          <a:ea typeface="Times New Roman"/>
                          <a:cs typeface="Times New Roman"/>
                        </a:rPr>
                        <a:t>f</a:t>
                      </a:r>
                      <a:r>
                        <a:rPr lang="en-US" sz="2400" b="1" spc="50" dirty="0">
                          <a:solidFill>
                            <a:srgbClr val="FFFFFF"/>
                          </a:solidFill>
                          <a:effectLst/>
                          <a:latin typeface="Times New Roman"/>
                          <a:ea typeface="Times New Roman"/>
                          <a:cs typeface="Times New Roman"/>
                        </a:rPr>
                        <a:t>r</a:t>
                      </a:r>
                      <a:r>
                        <a:rPr lang="en-US" sz="2400" b="1" spc="70" dirty="0">
                          <a:solidFill>
                            <a:srgbClr val="FFFFFF"/>
                          </a:solidFill>
                          <a:effectLst/>
                          <a:latin typeface="Times New Roman"/>
                          <a:ea typeface="Times New Roman"/>
                          <a:cs typeface="Times New Roman"/>
                        </a:rPr>
                        <a:t>o</a:t>
                      </a:r>
                      <a:r>
                        <a:rPr lang="en-US" sz="2400" b="1" dirty="0">
                          <a:solidFill>
                            <a:srgbClr val="FFFFFF"/>
                          </a:solidFill>
                          <a:effectLst/>
                          <a:latin typeface="Times New Roman"/>
                          <a:ea typeface="Times New Roman"/>
                          <a:cs typeface="Times New Roman"/>
                        </a:rPr>
                        <a:t>m</a:t>
                      </a:r>
                      <a:r>
                        <a:rPr lang="en-US" sz="2400" b="1" spc="135" dirty="0">
                          <a:solidFill>
                            <a:srgbClr val="FFFFFF"/>
                          </a:solidFill>
                          <a:effectLst/>
                          <a:latin typeface="Times New Roman"/>
                          <a:ea typeface="Times New Roman"/>
                          <a:cs typeface="Times New Roman"/>
                        </a:rPr>
                        <a:t> </a:t>
                      </a:r>
                      <a:r>
                        <a:rPr lang="en-US" sz="2400" b="1" spc="5" dirty="0">
                          <a:solidFill>
                            <a:srgbClr val="FFFFFF"/>
                          </a:solidFill>
                          <a:effectLst/>
                          <a:latin typeface="Times New Roman"/>
                          <a:ea typeface="Times New Roman"/>
                          <a:cs typeface="Times New Roman"/>
                        </a:rPr>
                        <a:t>T</a:t>
                      </a:r>
                      <a:r>
                        <a:rPr lang="en-US" sz="2400" b="1" spc="60" dirty="0">
                          <a:solidFill>
                            <a:srgbClr val="FFFFFF"/>
                          </a:solidFill>
                          <a:effectLst/>
                          <a:latin typeface="Times New Roman"/>
                          <a:ea typeface="Times New Roman"/>
                          <a:cs typeface="Times New Roman"/>
                        </a:rPr>
                        <a:t>e</a:t>
                      </a:r>
                      <a:r>
                        <a:rPr lang="en-US" sz="2400" b="1" spc="70" dirty="0">
                          <a:solidFill>
                            <a:srgbClr val="FFFFFF"/>
                          </a:solidFill>
                          <a:effectLst/>
                          <a:latin typeface="Times New Roman"/>
                          <a:ea typeface="Times New Roman"/>
                          <a:cs typeface="Times New Roman"/>
                        </a:rPr>
                        <a:t>xt</a:t>
                      </a:r>
                      <a:endParaRPr lang="en-US" sz="1800" dirty="0">
                        <a:effectLst/>
                        <a:latin typeface="Calibri"/>
                        <a:ea typeface="Calibri"/>
                        <a:cs typeface="Times New Roman"/>
                      </a:endParaRPr>
                    </a:p>
                  </a:txBody>
                  <a:tcPr marL="0" marR="0" marT="0" marB="0">
                    <a:lnL w="12700" cap="flat" cmpd="sng" algn="ctr">
                      <a:solidFill>
                        <a:srgbClr val="034EA2"/>
                      </a:solidFill>
                      <a:prstDash val="solid"/>
                      <a:round/>
                      <a:headEnd type="none" w="med" len="med"/>
                      <a:tailEnd type="none" w="med" len="med"/>
                    </a:lnL>
                    <a:lnR w="12700" cap="flat" cmpd="sng" algn="ctr">
                      <a:solidFill>
                        <a:srgbClr val="034EA2"/>
                      </a:solidFill>
                      <a:prstDash val="solid"/>
                      <a:round/>
                      <a:headEnd type="none" w="med" len="med"/>
                      <a:tailEnd type="none" w="med" len="med"/>
                    </a:lnR>
                    <a:lnT w="12700" cap="flat" cmpd="sng" algn="ctr">
                      <a:solidFill>
                        <a:srgbClr val="034EA2"/>
                      </a:solidFill>
                      <a:prstDash val="solid"/>
                      <a:round/>
                      <a:headEnd type="none" w="med" len="med"/>
                      <a:tailEnd type="none" w="med" len="med"/>
                    </a:lnT>
                    <a:lnB w="12700" cap="flat" cmpd="sng" algn="ctr">
                      <a:solidFill>
                        <a:srgbClr val="034EA2"/>
                      </a:solidFill>
                      <a:prstDash val="solid"/>
                      <a:round/>
                      <a:headEnd type="none" w="med" len="med"/>
                      <a:tailEnd type="none" w="med" len="med"/>
                    </a:lnB>
                    <a:solidFill>
                      <a:schemeClr val="accent6">
                        <a:lumMod val="75000"/>
                      </a:schemeClr>
                    </a:solidFill>
                  </a:tcPr>
                </a:tc>
              </a:tr>
              <a:tr h="1891982">
                <a:tc>
                  <a:txBody>
                    <a:bodyPr/>
                    <a:lstStyle/>
                    <a:p>
                      <a:pPr marL="0" marR="0">
                        <a:lnSpc>
                          <a:spcPts val="600"/>
                        </a:lnSpc>
                        <a:spcBef>
                          <a:spcPts val="35"/>
                        </a:spcBef>
                        <a:spcAft>
                          <a:spcPts val="0"/>
                        </a:spcAft>
                      </a:pPr>
                      <a:r>
                        <a:rPr lang="en-US" sz="600" dirty="0">
                          <a:effectLst/>
                          <a:latin typeface="Calibri"/>
                          <a:ea typeface="Calibri"/>
                          <a:cs typeface="Times New Roman"/>
                        </a:rPr>
                        <a:t> </a:t>
                      </a:r>
                      <a:endParaRPr lang="en-US" sz="1100" dirty="0">
                        <a:effectLst/>
                        <a:latin typeface="Calibri"/>
                        <a:ea typeface="Calibri"/>
                        <a:cs typeface="Times New Roman"/>
                      </a:endParaRPr>
                    </a:p>
                    <a:p>
                      <a:pPr marL="98425" marR="389890">
                        <a:lnSpc>
                          <a:spcPct val="113000"/>
                        </a:lnSpc>
                        <a:spcBef>
                          <a:spcPts val="0"/>
                        </a:spcBef>
                        <a:spcAft>
                          <a:spcPts val="0"/>
                        </a:spcAft>
                      </a:pPr>
                      <a:r>
                        <a:rPr lang="en-US" sz="1600" spc="-5" dirty="0">
                          <a:solidFill>
                            <a:srgbClr val="231F20"/>
                          </a:solidFill>
                          <a:effectLst/>
                          <a:latin typeface="Myriad Web Pro"/>
                          <a:ea typeface="Myriad Web Pro"/>
                          <a:cs typeface="Myriad Web Pro"/>
                        </a:rPr>
                        <a:t>“</a:t>
                      </a:r>
                      <a:r>
                        <a:rPr lang="en-US" sz="1600" spc="5" dirty="0">
                          <a:solidFill>
                            <a:srgbClr val="231F20"/>
                          </a:solidFill>
                          <a:effectLst/>
                          <a:latin typeface="Myriad Web Pro"/>
                          <a:ea typeface="Myriad Web Pro"/>
                          <a:cs typeface="Myriad Web Pro"/>
                        </a:rPr>
                        <a:t>M</a:t>
                      </a:r>
                      <a:r>
                        <a:rPr lang="en-US" sz="1600" dirty="0">
                          <a:solidFill>
                            <a:srgbClr val="231F20"/>
                          </a:solidFill>
                          <a:effectLst/>
                          <a:latin typeface="Myriad Web Pro"/>
                          <a:ea typeface="Myriad Web Pro"/>
                          <a:cs typeface="Myriad Web Pro"/>
                        </a:rPr>
                        <a:t>y</a:t>
                      </a:r>
                      <a:r>
                        <a:rPr lang="en-US" sz="1600" spc="-7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f</a:t>
                      </a:r>
                      <a:r>
                        <a:rPr lang="en-US" sz="1600" spc="-5" dirty="0">
                          <a:solidFill>
                            <a:srgbClr val="231F20"/>
                          </a:solidFill>
                          <a:effectLst/>
                          <a:latin typeface="Myriad Web Pro"/>
                          <a:ea typeface="Myriad Web Pro"/>
                          <a:cs typeface="Myriad Web Pro"/>
                        </a:rPr>
                        <a:t>a</a:t>
                      </a:r>
                      <a:r>
                        <a:rPr lang="en-US" sz="1600" dirty="0">
                          <a:solidFill>
                            <a:srgbClr val="231F20"/>
                          </a:solidFill>
                          <a:effectLst/>
                          <a:latin typeface="Myriad Web Pro"/>
                          <a:ea typeface="Myriad Web Pro"/>
                          <a:cs typeface="Myriad Web Pro"/>
                        </a:rPr>
                        <a:t>ther</a:t>
                      </a:r>
                      <a:r>
                        <a:rPr lang="en-US" sz="1600" spc="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and</a:t>
                      </a:r>
                      <a:r>
                        <a:rPr lang="en-US" sz="1600" spc="-7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I</a:t>
                      </a:r>
                      <a:r>
                        <a:rPr lang="en-US" sz="1600" spc="-1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h</a:t>
                      </a:r>
                      <a:r>
                        <a:rPr lang="en-US" sz="1600" spc="-10" dirty="0">
                          <a:solidFill>
                            <a:srgbClr val="231F20"/>
                          </a:solidFill>
                          <a:effectLst/>
                          <a:latin typeface="Myriad Web Pro"/>
                          <a:ea typeface="Myriad Web Pro"/>
                          <a:cs typeface="Myriad Web Pro"/>
                        </a:rPr>
                        <a:t>av</a:t>
                      </a:r>
                      <a:r>
                        <a:rPr lang="en-US" sz="1600" dirty="0">
                          <a:solidFill>
                            <a:srgbClr val="231F20"/>
                          </a:solidFill>
                          <a:effectLst/>
                          <a:latin typeface="Myriad Web Pro"/>
                          <a:ea typeface="Myriad Web Pro"/>
                          <a:cs typeface="Myriad Web Pro"/>
                        </a:rPr>
                        <a:t>e</a:t>
                      </a:r>
                      <a:r>
                        <a:rPr lang="en-US" sz="1600" spc="2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lost</a:t>
                      </a:r>
                      <a:r>
                        <a:rPr lang="en-US" sz="1600" spc="-7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faith</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in</a:t>
                      </a:r>
                      <a:r>
                        <a:rPr lang="en-US" sz="1600" spc="-4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our </a:t>
                      </a:r>
                      <a:r>
                        <a:rPr lang="en-US" sz="1600" spc="-5" dirty="0">
                          <a:solidFill>
                            <a:srgbClr val="231F20"/>
                          </a:solidFill>
                          <a:effectLst/>
                          <a:latin typeface="Myriad Web Pro"/>
                          <a:ea typeface="Myriad Web Pro"/>
                          <a:cs typeface="Myriad Web Pro"/>
                        </a:rPr>
                        <a:t>c</a:t>
                      </a:r>
                      <a:r>
                        <a:rPr lang="en-US" sz="1600" dirty="0">
                          <a:solidFill>
                            <a:srgbClr val="231F20"/>
                          </a:solidFill>
                          <a:effectLst/>
                          <a:latin typeface="Myriad Web Pro"/>
                          <a:ea typeface="Myriad Web Pro"/>
                          <a:cs typeface="Myriad Web Pro"/>
                        </a:rPr>
                        <a:t>ou</a:t>
                      </a:r>
                      <a:r>
                        <a:rPr lang="en-US" sz="1600" spc="-5" dirty="0">
                          <a:solidFill>
                            <a:srgbClr val="231F20"/>
                          </a:solidFill>
                          <a:effectLst/>
                          <a:latin typeface="Myriad Web Pro"/>
                          <a:ea typeface="Myriad Web Pro"/>
                          <a:cs typeface="Myriad Web Pro"/>
                        </a:rPr>
                        <a:t>n</a:t>
                      </a:r>
                      <a:r>
                        <a:rPr lang="en-US" sz="1600" dirty="0">
                          <a:solidFill>
                            <a:srgbClr val="231F20"/>
                          </a:solidFill>
                          <a:effectLst/>
                          <a:latin typeface="Myriad Web Pro"/>
                          <a:ea typeface="Myriad Web Pro"/>
                          <a:cs typeface="Myriad Web Pro"/>
                        </a:rPr>
                        <a:t>t</a:t>
                      </a:r>
                      <a:r>
                        <a:rPr lang="en-US" sz="1600" spc="25" dirty="0">
                          <a:solidFill>
                            <a:srgbClr val="231F20"/>
                          </a:solidFill>
                          <a:effectLst/>
                          <a:latin typeface="Myriad Web Pro"/>
                          <a:ea typeface="Myriad Web Pro"/>
                          <a:cs typeface="Myriad Web Pro"/>
                        </a:rPr>
                        <a:t>r</a:t>
                      </a:r>
                      <a:r>
                        <a:rPr lang="en-US" sz="1600" spc="-40" dirty="0">
                          <a:solidFill>
                            <a:srgbClr val="231F20"/>
                          </a:solidFill>
                          <a:effectLst/>
                          <a:latin typeface="Myriad Web Pro"/>
                          <a:ea typeface="Myriad Web Pro"/>
                          <a:cs typeface="Myriad Web Pro"/>
                        </a:rPr>
                        <a:t>y</a:t>
                      </a:r>
                      <a:r>
                        <a:rPr lang="en-US" sz="1600" dirty="0">
                          <a:solidFill>
                            <a:srgbClr val="231F20"/>
                          </a:solidFill>
                          <a:effectLst/>
                          <a:latin typeface="Myriad Web Pro"/>
                          <a:ea typeface="Myriad Web Pro"/>
                          <a:cs typeface="Myriad Web Pro"/>
                        </a:rPr>
                        <a:t>.</a:t>
                      </a:r>
                      <a:r>
                        <a:rPr lang="en-US" sz="1600" spc="-30" dirty="0">
                          <a:solidFill>
                            <a:srgbClr val="231F20"/>
                          </a:solidFill>
                          <a:effectLst/>
                          <a:latin typeface="Myriad Web Pro"/>
                          <a:ea typeface="Myriad Web Pro"/>
                          <a:cs typeface="Myriad Web Pro"/>
                        </a:rPr>
                        <a:t> </a:t>
                      </a:r>
                      <a:r>
                        <a:rPr lang="en-US" sz="1600" spc="-35"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e</a:t>
                      </a:r>
                      <a:r>
                        <a:rPr lang="en-US" sz="1600" spc="-50"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e</a:t>
                      </a:r>
                      <a:r>
                        <a:rPr lang="en-US" sz="1600" spc="-10"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e</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bo</a:t>
                      </a:r>
                      <a:r>
                        <a:rPr lang="en-US" sz="1600" spc="5"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n</a:t>
                      </a:r>
                      <a:r>
                        <a:rPr lang="en-US" sz="1600" spc="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se</a:t>
                      </a:r>
                      <a:r>
                        <a:rPr lang="en-US" sz="1600" spc="25" dirty="0">
                          <a:solidFill>
                            <a:srgbClr val="231F20"/>
                          </a:solidFill>
                          <a:effectLst/>
                          <a:latin typeface="Myriad Web Pro"/>
                          <a:ea typeface="Myriad Web Pro"/>
                          <a:cs typeface="Myriad Web Pro"/>
                        </a:rPr>
                        <a:t>r</a:t>
                      </a:r>
                      <a:r>
                        <a:rPr lang="en-US" sz="1600" spc="-5" dirty="0">
                          <a:solidFill>
                            <a:srgbClr val="231F20"/>
                          </a:solidFill>
                          <a:effectLst/>
                          <a:latin typeface="Myriad Web Pro"/>
                          <a:ea typeface="Myriad Web Pro"/>
                          <a:cs typeface="Myriad Web Pro"/>
                        </a:rPr>
                        <a:t>v</a:t>
                      </a:r>
                      <a:r>
                        <a:rPr lang="en-US" sz="1600" dirty="0">
                          <a:solidFill>
                            <a:srgbClr val="231F20"/>
                          </a:solidFill>
                          <a:effectLst/>
                          <a:latin typeface="Myriad Web Pro"/>
                          <a:ea typeface="Myriad Web Pro"/>
                          <a:cs typeface="Myriad Web Pro"/>
                        </a:rPr>
                        <a:t>a</a:t>
                      </a:r>
                      <a:r>
                        <a:rPr lang="en-US" sz="1600" spc="-5" dirty="0">
                          <a:solidFill>
                            <a:srgbClr val="231F20"/>
                          </a:solidFill>
                          <a:effectLst/>
                          <a:latin typeface="Myriad Web Pro"/>
                          <a:ea typeface="Myriad Web Pro"/>
                          <a:cs typeface="Myriad Web Pro"/>
                        </a:rPr>
                        <a:t>n</a:t>
                      </a:r>
                      <a:r>
                        <a:rPr lang="en-US" sz="1600" dirty="0">
                          <a:solidFill>
                            <a:srgbClr val="231F20"/>
                          </a:solidFill>
                          <a:effectLst/>
                          <a:latin typeface="Myriad Web Pro"/>
                          <a:ea typeface="Myriad Web Pro"/>
                          <a:cs typeface="Myriad Web Pro"/>
                        </a:rPr>
                        <a:t>ts</a:t>
                      </a:r>
                      <a:r>
                        <a:rPr lang="en-US" sz="1600" spc="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he</a:t>
                      </a:r>
                      <a:r>
                        <a:rPr lang="en-US" sz="1600" spc="-10"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e</a:t>
                      </a:r>
                      <a:endParaRPr lang="en-US" sz="2000" dirty="0">
                        <a:effectLst/>
                        <a:latin typeface="Calibri"/>
                        <a:ea typeface="Calibri"/>
                        <a:cs typeface="Times New Roman"/>
                      </a:endParaRPr>
                    </a:p>
                    <a:p>
                      <a:pPr marL="98425" marR="86360">
                        <a:lnSpc>
                          <a:spcPct val="113000"/>
                        </a:lnSpc>
                        <a:spcBef>
                          <a:spcPts val="0"/>
                        </a:spcBef>
                        <a:spcAft>
                          <a:spcPts val="0"/>
                        </a:spcAft>
                      </a:pPr>
                      <a:r>
                        <a:rPr lang="en-US" sz="1600" dirty="0">
                          <a:solidFill>
                            <a:srgbClr val="231F20"/>
                          </a:solidFill>
                          <a:effectLst/>
                          <a:latin typeface="Myriad Web Pro"/>
                          <a:ea typeface="Myriad Web Pro"/>
                          <a:cs typeface="Myriad Web Pro"/>
                        </a:rPr>
                        <a:t>and</a:t>
                      </a:r>
                      <a:r>
                        <a:rPr lang="en-US" sz="1600" spc="-7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no</a:t>
                      </a:r>
                      <a:r>
                        <a:rPr lang="en-US" sz="1600" spc="-5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m</a:t>
                      </a:r>
                      <a:r>
                        <a:rPr lang="en-US" sz="1600" spc="-5" dirty="0">
                          <a:solidFill>
                            <a:srgbClr val="231F20"/>
                          </a:solidFill>
                          <a:effectLst/>
                          <a:latin typeface="Myriad Web Pro"/>
                          <a:ea typeface="Myriad Web Pro"/>
                          <a:cs typeface="Myriad Web Pro"/>
                        </a:rPr>
                        <a:t>a</a:t>
                      </a:r>
                      <a:r>
                        <a:rPr lang="en-US" sz="1600" dirty="0">
                          <a:solidFill>
                            <a:srgbClr val="231F20"/>
                          </a:solidFill>
                          <a:effectLst/>
                          <a:latin typeface="Myriad Web Pro"/>
                          <a:ea typeface="Myriad Web Pro"/>
                          <a:cs typeface="Myriad Web Pro"/>
                        </a:rPr>
                        <a:t>t</a:t>
                      </a:r>
                      <a:r>
                        <a:rPr lang="en-US" sz="1600" spc="-5" dirty="0">
                          <a:solidFill>
                            <a:srgbClr val="231F20"/>
                          </a:solidFill>
                          <a:effectLst/>
                          <a:latin typeface="Myriad Web Pro"/>
                          <a:ea typeface="Myriad Web Pro"/>
                          <a:cs typeface="Myriad Web Pro"/>
                        </a:rPr>
                        <a:t>t</a:t>
                      </a:r>
                      <a:r>
                        <a:rPr lang="en-US" sz="1600" dirty="0">
                          <a:solidFill>
                            <a:srgbClr val="231F20"/>
                          </a:solidFill>
                          <a:effectLst/>
                          <a:latin typeface="Myriad Web Pro"/>
                          <a:ea typeface="Myriad Web Pro"/>
                          <a:cs typeface="Myriad Web Pro"/>
                        </a:rPr>
                        <a:t>er</a:t>
                      </a:r>
                      <a:r>
                        <a:rPr lang="en-US" sz="1600" spc="3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h</a:t>
                      </a:r>
                      <a:r>
                        <a:rPr lang="en-US" sz="1600" spc="-5" dirty="0">
                          <a:solidFill>
                            <a:srgbClr val="231F20"/>
                          </a:solidFill>
                          <a:effectLst/>
                          <a:latin typeface="Myriad Web Pro"/>
                          <a:ea typeface="Myriad Web Pro"/>
                          <a:cs typeface="Myriad Web Pro"/>
                        </a:rPr>
                        <a:t>o</a:t>
                      </a:r>
                      <a:r>
                        <a:rPr lang="en-US" sz="1600" dirty="0">
                          <a:solidFill>
                            <a:srgbClr val="231F20"/>
                          </a:solidFill>
                          <a:effectLst/>
                          <a:latin typeface="Myriad Web Pro"/>
                          <a:ea typeface="Myriad Web Pro"/>
                          <a:cs typeface="Myriad Web Pro"/>
                        </a:rPr>
                        <a:t>w</a:t>
                      </a:r>
                      <a:r>
                        <a:rPr lang="en-US" sz="1600" spc="-7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ha</a:t>
                      </a:r>
                      <a:r>
                        <a:rPr lang="en-US" sz="1600" spc="-10"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d</a:t>
                      </a:r>
                      <a:r>
                        <a:rPr lang="en-US" sz="1600" spc="-85"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e</a:t>
                      </a:r>
                      <a:r>
                        <a:rPr lang="en-US" sz="1600" spc="-50"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o</a:t>
                      </a:r>
                      <a:r>
                        <a:rPr lang="en-US" sz="1600" spc="5"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k</a:t>
                      </a:r>
                      <a:r>
                        <a:rPr lang="en-US" sz="1600" spc="-85"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e</a:t>
                      </a:r>
                      <a:r>
                        <a:rPr lang="en-US" sz="1600" spc="-5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will al</a:t>
                      </a:r>
                      <a:r>
                        <a:rPr lang="en-US" sz="1600" spc="-5" dirty="0">
                          <a:solidFill>
                            <a:srgbClr val="231F20"/>
                          </a:solidFill>
                          <a:effectLst/>
                          <a:latin typeface="Myriad Web Pro"/>
                          <a:ea typeface="Myriad Web Pro"/>
                          <a:cs typeface="Myriad Web Pro"/>
                        </a:rPr>
                        <a:t>w</a:t>
                      </a:r>
                      <a:r>
                        <a:rPr lang="en-US" sz="1600" spc="-10" dirty="0">
                          <a:solidFill>
                            <a:srgbClr val="231F20"/>
                          </a:solidFill>
                          <a:effectLst/>
                          <a:latin typeface="Myriad Web Pro"/>
                          <a:ea typeface="Myriad Web Pro"/>
                          <a:cs typeface="Myriad Web Pro"/>
                        </a:rPr>
                        <a:t>a</a:t>
                      </a:r>
                      <a:r>
                        <a:rPr lang="en-US" sz="1600" spc="-5" dirty="0">
                          <a:solidFill>
                            <a:srgbClr val="231F20"/>
                          </a:solidFill>
                          <a:effectLst/>
                          <a:latin typeface="Myriad Web Pro"/>
                          <a:ea typeface="Myriad Web Pro"/>
                          <a:cs typeface="Myriad Web Pro"/>
                        </a:rPr>
                        <a:t>y</a:t>
                      </a:r>
                      <a:r>
                        <a:rPr lang="en-US" sz="1600" dirty="0">
                          <a:solidFill>
                            <a:srgbClr val="231F20"/>
                          </a:solidFill>
                          <a:effectLst/>
                          <a:latin typeface="Myriad Web Pro"/>
                          <a:ea typeface="Myriad Web Pro"/>
                          <a:cs typeface="Myriad Web Pro"/>
                        </a:rPr>
                        <a:t>s</a:t>
                      </a:r>
                      <a:r>
                        <a:rPr lang="en-US" sz="1600" spc="2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be</a:t>
                      </a:r>
                      <a:r>
                        <a:rPr lang="en-US" sz="1600" spc="-5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se</a:t>
                      </a:r>
                      <a:r>
                        <a:rPr lang="en-US" sz="1600" spc="25" dirty="0">
                          <a:solidFill>
                            <a:srgbClr val="231F20"/>
                          </a:solidFill>
                          <a:effectLst/>
                          <a:latin typeface="Myriad Web Pro"/>
                          <a:ea typeface="Myriad Web Pro"/>
                          <a:cs typeface="Myriad Web Pro"/>
                        </a:rPr>
                        <a:t>r</a:t>
                      </a:r>
                      <a:r>
                        <a:rPr lang="en-US" sz="1600" spc="-5" dirty="0">
                          <a:solidFill>
                            <a:srgbClr val="231F20"/>
                          </a:solidFill>
                          <a:effectLst/>
                          <a:latin typeface="Myriad Web Pro"/>
                          <a:ea typeface="Myriad Web Pro"/>
                          <a:cs typeface="Myriad Web Pro"/>
                        </a:rPr>
                        <a:t>v</a:t>
                      </a:r>
                      <a:r>
                        <a:rPr lang="en-US" sz="1600" dirty="0">
                          <a:solidFill>
                            <a:srgbClr val="231F20"/>
                          </a:solidFill>
                          <a:effectLst/>
                          <a:latin typeface="Myriad Web Pro"/>
                          <a:ea typeface="Myriad Web Pro"/>
                          <a:cs typeface="Myriad Web Pro"/>
                        </a:rPr>
                        <a:t>a</a:t>
                      </a:r>
                      <a:r>
                        <a:rPr lang="en-US" sz="1600" spc="-5" dirty="0">
                          <a:solidFill>
                            <a:srgbClr val="231F20"/>
                          </a:solidFill>
                          <a:effectLst/>
                          <a:latin typeface="Myriad Web Pro"/>
                          <a:ea typeface="Myriad Web Pro"/>
                          <a:cs typeface="Myriad Web Pro"/>
                        </a:rPr>
                        <a:t>n</a:t>
                      </a:r>
                      <a:r>
                        <a:rPr lang="en-US" sz="1600" dirty="0">
                          <a:solidFill>
                            <a:srgbClr val="231F20"/>
                          </a:solidFill>
                          <a:effectLst/>
                          <a:latin typeface="Myriad Web Pro"/>
                          <a:ea typeface="Myriad Web Pro"/>
                          <a:cs typeface="Myriad Web Pro"/>
                        </a:rPr>
                        <a:t>t</a:t>
                      </a:r>
                      <a:r>
                        <a:rPr lang="en-US" sz="1600" spc="-10" dirty="0">
                          <a:solidFill>
                            <a:srgbClr val="231F20"/>
                          </a:solidFill>
                          <a:effectLst/>
                          <a:latin typeface="Myriad Web Pro"/>
                          <a:ea typeface="Myriad Web Pro"/>
                          <a:cs typeface="Myriad Web Pro"/>
                        </a:rPr>
                        <a:t>s</a:t>
                      </a:r>
                      <a:r>
                        <a:rPr lang="en-US" sz="1600" dirty="0">
                          <a:solidFill>
                            <a:srgbClr val="231F20"/>
                          </a:solidFill>
                          <a:effectLst/>
                          <a:latin typeface="Myriad Web Pro"/>
                          <a:ea typeface="Myriad Web Pro"/>
                          <a:cs typeface="Myriad Web Pro"/>
                        </a:rPr>
                        <a:t>.</a:t>
                      </a:r>
                      <a:r>
                        <a:rPr lang="en-US" sz="1600" spc="-40" dirty="0">
                          <a:solidFill>
                            <a:srgbClr val="231F20"/>
                          </a:solidFill>
                          <a:effectLst/>
                          <a:latin typeface="Myriad Web Pro"/>
                          <a:ea typeface="Myriad Web Pro"/>
                          <a:cs typeface="Myriad Web Pro"/>
                        </a:rPr>
                        <a:t> </a:t>
                      </a:r>
                      <a:r>
                        <a:rPr lang="en-US" sz="1600" spc="-75" dirty="0">
                          <a:solidFill>
                            <a:srgbClr val="231F20"/>
                          </a:solidFill>
                          <a:effectLst/>
                          <a:latin typeface="Myriad Web Pro"/>
                          <a:ea typeface="Myriad Web Pro"/>
                          <a:cs typeface="Myriad Web Pro"/>
                        </a:rPr>
                        <a:t>Y</a:t>
                      </a:r>
                      <a:r>
                        <a:rPr lang="en-US" sz="1600" dirty="0">
                          <a:solidFill>
                            <a:srgbClr val="231F20"/>
                          </a:solidFill>
                          <a:effectLst/>
                          <a:latin typeface="Myriad Web Pro"/>
                          <a:ea typeface="Myriad Web Pro"/>
                          <a:cs typeface="Myriad Web Pro"/>
                        </a:rPr>
                        <a:t>our</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f</a:t>
                      </a:r>
                      <a:r>
                        <a:rPr lang="en-US" sz="1600" spc="-5" dirty="0">
                          <a:solidFill>
                            <a:srgbClr val="231F20"/>
                          </a:solidFill>
                          <a:effectLst/>
                          <a:latin typeface="Myriad Web Pro"/>
                          <a:ea typeface="Myriad Web Pro"/>
                          <a:cs typeface="Myriad Web Pro"/>
                        </a:rPr>
                        <a:t>a</a:t>
                      </a:r>
                      <a:r>
                        <a:rPr lang="en-US" sz="1600" dirty="0">
                          <a:solidFill>
                            <a:srgbClr val="231F20"/>
                          </a:solidFill>
                          <a:effectLst/>
                          <a:latin typeface="Myriad Web Pro"/>
                          <a:ea typeface="Myriad Web Pro"/>
                          <a:cs typeface="Myriad Web Pro"/>
                        </a:rPr>
                        <a:t>ther</a:t>
                      </a:r>
                      <a:r>
                        <a:rPr lang="en-US" sz="1600" spc="5" dirty="0">
                          <a:solidFill>
                            <a:srgbClr val="231F20"/>
                          </a:solidFill>
                          <a:effectLst/>
                          <a:latin typeface="Myriad Web Pro"/>
                          <a:ea typeface="Myriad Web Pro"/>
                          <a:cs typeface="Myriad Web Pro"/>
                        </a:rPr>
                        <a:t> </a:t>
                      </a:r>
                      <a:r>
                        <a:rPr lang="en-US" sz="1600" spc="-5"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as</a:t>
                      </a:r>
                      <a:r>
                        <a:rPr lang="en-US" sz="1600" spc="-6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a</a:t>
                      </a:r>
                      <a:r>
                        <a:rPr lang="en-US" sz="1600" spc="-2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good man.</a:t>
                      </a:r>
                      <a:r>
                        <a:rPr lang="en-US" sz="1600" spc="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He</a:t>
                      </a:r>
                      <a:r>
                        <a:rPr lang="en-US" sz="1600" spc="-5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g</a:t>
                      </a:r>
                      <a:r>
                        <a:rPr lang="en-US" sz="1600" spc="-10" dirty="0">
                          <a:solidFill>
                            <a:srgbClr val="231F20"/>
                          </a:solidFill>
                          <a:effectLst/>
                          <a:latin typeface="Myriad Web Pro"/>
                          <a:ea typeface="Myriad Web Pro"/>
                          <a:cs typeface="Myriad Web Pro"/>
                        </a:rPr>
                        <a:t>av</a:t>
                      </a:r>
                      <a:r>
                        <a:rPr lang="en-US" sz="1600" dirty="0">
                          <a:solidFill>
                            <a:srgbClr val="231F20"/>
                          </a:solidFill>
                          <a:effectLst/>
                          <a:latin typeface="Myriad Web Pro"/>
                          <a:ea typeface="Myriad Web Pro"/>
                          <a:cs typeface="Myriad Web Pro"/>
                        </a:rPr>
                        <a:t>e</a:t>
                      </a:r>
                      <a:r>
                        <a:rPr lang="en-US" sz="1600" spc="2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us</a:t>
                      </a:r>
                      <a:r>
                        <a:rPr lang="en-US" sz="1600" spc="-4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a</a:t>
                      </a:r>
                      <a:r>
                        <a:rPr lang="en-US" sz="1600" spc="-2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small</a:t>
                      </a:r>
                      <a:r>
                        <a:rPr lang="en-US" sz="1600" spc="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pie</a:t>
                      </a:r>
                      <a:r>
                        <a:rPr lang="en-US" sz="1600" spc="-5" dirty="0">
                          <a:solidFill>
                            <a:srgbClr val="231F20"/>
                          </a:solidFill>
                          <a:effectLst/>
                          <a:latin typeface="Myriad Web Pro"/>
                          <a:ea typeface="Myriad Web Pro"/>
                          <a:cs typeface="Myriad Web Pro"/>
                        </a:rPr>
                        <a:t>c</a:t>
                      </a:r>
                      <a:r>
                        <a:rPr lang="en-US" sz="1600" dirty="0">
                          <a:solidFill>
                            <a:srgbClr val="231F20"/>
                          </a:solidFill>
                          <a:effectLst/>
                          <a:latin typeface="Myriad Web Pro"/>
                          <a:ea typeface="Myriad Web Pro"/>
                          <a:cs typeface="Myriad Web Pro"/>
                        </a:rPr>
                        <a:t>e</a:t>
                      </a:r>
                      <a:r>
                        <a:rPr lang="en-US" sz="1600" spc="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of</a:t>
                      </a:r>
                      <a:r>
                        <a:rPr lang="en-US" sz="1600" spc="-4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land</a:t>
                      </a:r>
                      <a:r>
                        <a:rPr lang="en-US" sz="1600" spc="-8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and</a:t>
                      </a:r>
                      <a:endParaRPr lang="en-US" sz="2000" dirty="0">
                        <a:effectLst/>
                        <a:latin typeface="Calibri"/>
                        <a:ea typeface="Calibri"/>
                        <a:cs typeface="Times New Roman"/>
                      </a:endParaRPr>
                    </a:p>
                    <a:p>
                      <a:pPr marL="98425" marR="72390">
                        <a:lnSpc>
                          <a:spcPct val="113000"/>
                        </a:lnSpc>
                        <a:spcBef>
                          <a:spcPts val="0"/>
                        </a:spcBef>
                        <a:spcAft>
                          <a:spcPts val="0"/>
                        </a:spcAft>
                      </a:pPr>
                      <a:r>
                        <a:rPr lang="en-US" sz="1600" dirty="0">
                          <a:solidFill>
                            <a:srgbClr val="231F20"/>
                          </a:solidFill>
                          <a:effectLst/>
                          <a:latin typeface="Myriad Web Pro"/>
                          <a:ea typeface="Myriad Web Pro"/>
                          <a:cs typeface="Myriad Web Pro"/>
                        </a:rPr>
                        <a:t>a</a:t>
                      </a:r>
                      <a:r>
                        <a:rPr lang="en-US" sz="1600" spc="-2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cabin.</a:t>
                      </a:r>
                      <a:r>
                        <a:rPr lang="en-US" sz="1600" spc="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But</a:t>
                      </a:r>
                      <a:r>
                        <a:rPr lang="en-US" sz="1600" spc="-65"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y</a:t>
                      </a:r>
                      <a:r>
                        <a:rPr lang="en-US" sz="1600" dirty="0">
                          <a:solidFill>
                            <a:srgbClr val="231F20"/>
                          </a:solidFill>
                          <a:effectLst/>
                          <a:latin typeface="Myriad Web Pro"/>
                          <a:ea typeface="Myriad Web Pro"/>
                          <a:cs typeface="Myriad Web Pro"/>
                        </a:rPr>
                        <a:t>our</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uncle</a:t>
                      </a:r>
                      <a:r>
                        <a:rPr lang="en-US" sz="1600" spc="-10" dirty="0">
                          <a:solidFill>
                            <a:srgbClr val="231F20"/>
                          </a:solidFill>
                          <a:effectLst/>
                          <a:latin typeface="Myriad Web Pro"/>
                          <a:ea typeface="Myriad Web Pro"/>
                          <a:cs typeface="Myriad Web Pro"/>
                        </a:rPr>
                        <a:t>s</a:t>
                      </a:r>
                      <a:r>
                        <a:rPr lang="en-US" sz="1600" dirty="0">
                          <a:solidFill>
                            <a:srgbClr val="231F20"/>
                          </a:solidFill>
                          <a:effectLst/>
                          <a:latin typeface="Myriad Web Pro"/>
                          <a:ea typeface="Myriad Web Pro"/>
                          <a:cs typeface="Myriad Web Pro"/>
                        </a:rPr>
                        <a:t>...</a:t>
                      </a:r>
                      <a:r>
                        <a:rPr lang="en-US" sz="1600" spc="-10" dirty="0">
                          <a:solidFill>
                            <a:srgbClr val="231F20"/>
                          </a:solidFill>
                          <a:effectLst/>
                          <a:latin typeface="Myriad Web Pro"/>
                          <a:ea typeface="Myriad Web Pro"/>
                          <a:cs typeface="Myriad Web Pro"/>
                        </a:rPr>
                        <a:t>y</a:t>
                      </a:r>
                      <a:r>
                        <a:rPr lang="en-US" sz="1600" dirty="0">
                          <a:solidFill>
                            <a:srgbClr val="231F20"/>
                          </a:solidFill>
                          <a:effectLst/>
                          <a:latin typeface="Myriad Web Pro"/>
                          <a:ea typeface="Myriad Web Pro"/>
                          <a:cs typeface="Myriad Web Pro"/>
                        </a:rPr>
                        <a:t>ou</a:t>
                      </a:r>
                      <a:r>
                        <a:rPr lang="en-US" sz="1600" spc="15" dirty="0">
                          <a:solidFill>
                            <a:srgbClr val="231F20"/>
                          </a:solidFill>
                          <a:effectLst/>
                          <a:latin typeface="Myriad Web Pro"/>
                          <a:ea typeface="Myriad Web Pro"/>
                          <a:cs typeface="Myriad Web Pro"/>
                        </a:rPr>
                        <a:t> k</a:t>
                      </a:r>
                      <a:r>
                        <a:rPr lang="en-US" sz="1600" dirty="0">
                          <a:solidFill>
                            <a:srgbClr val="231F20"/>
                          </a:solidFill>
                          <a:effectLst/>
                          <a:latin typeface="Myriad Web Pro"/>
                          <a:ea typeface="Myriad Web Pro"/>
                          <a:cs typeface="Myriad Web Pro"/>
                        </a:rPr>
                        <a:t>n</a:t>
                      </a:r>
                      <a:r>
                        <a:rPr lang="en-US" sz="1600" spc="-5" dirty="0">
                          <a:solidFill>
                            <a:srgbClr val="231F20"/>
                          </a:solidFill>
                          <a:effectLst/>
                          <a:latin typeface="Myriad Web Pro"/>
                          <a:ea typeface="Myriad Web Pro"/>
                          <a:cs typeface="Myriad Web Pro"/>
                        </a:rPr>
                        <a:t>o</a:t>
                      </a:r>
                      <a:r>
                        <a:rPr lang="en-US" sz="1600" dirty="0">
                          <a:solidFill>
                            <a:srgbClr val="231F20"/>
                          </a:solidFill>
                          <a:effectLst/>
                          <a:latin typeface="Myriad Web Pro"/>
                          <a:ea typeface="Myriad Web Pro"/>
                          <a:cs typeface="Myriad Web Pro"/>
                        </a:rPr>
                        <a:t>w</a:t>
                      </a:r>
                      <a:r>
                        <a:rPr lang="en-US" sz="1600" spc="1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their </a:t>
                      </a:r>
                      <a:r>
                        <a:rPr lang="en-US" sz="1600" spc="-10"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eput</a:t>
                      </a:r>
                      <a:r>
                        <a:rPr lang="en-US" sz="1600" spc="-5" dirty="0">
                          <a:solidFill>
                            <a:srgbClr val="231F20"/>
                          </a:solidFill>
                          <a:effectLst/>
                          <a:latin typeface="Myriad Web Pro"/>
                          <a:ea typeface="Myriad Web Pro"/>
                          <a:cs typeface="Myriad Web Pro"/>
                        </a:rPr>
                        <a:t>a</a:t>
                      </a:r>
                      <a:r>
                        <a:rPr lang="en-US" sz="1600" dirty="0">
                          <a:solidFill>
                            <a:srgbClr val="231F20"/>
                          </a:solidFill>
                          <a:effectLst/>
                          <a:latin typeface="Myriad Web Pro"/>
                          <a:ea typeface="Myriad Web Pro"/>
                          <a:cs typeface="Myriad Web Pro"/>
                        </a:rPr>
                        <a:t>tion.</a:t>
                      </a:r>
                      <a:r>
                        <a:rPr lang="en-US" sz="1600" spc="15" dirty="0">
                          <a:solidFill>
                            <a:srgbClr val="231F20"/>
                          </a:solidFill>
                          <a:effectLst/>
                          <a:latin typeface="Myriad Web Pro"/>
                          <a:ea typeface="Myriad Web Pro"/>
                          <a:cs typeface="Myriad Web Pro"/>
                        </a:rPr>
                        <a:t> </a:t>
                      </a:r>
                      <a:r>
                        <a:rPr lang="en-US" sz="1600" spc="-5" dirty="0">
                          <a:solidFill>
                            <a:srgbClr val="231F20"/>
                          </a:solidFill>
                          <a:effectLst/>
                          <a:latin typeface="Myriad Web Pro"/>
                          <a:ea typeface="Myriad Web Pro"/>
                          <a:cs typeface="Myriad Web Pro"/>
                        </a:rPr>
                        <a:t>T</a:t>
                      </a:r>
                      <a:r>
                        <a:rPr lang="en-US" sz="1600" dirty="0">
                          <a:solidFill>
                            <a:srgbClr val="231F20"/>
                          </a:solidFill>
                          <a:effectLst/>
                          <a:latin typeface="Myriad Web Pro"/>
                          <a:ea typeface="Myriad Web Pro"/>
                          <a:cs typeface="Myriad Web Pro"/>
                        </a:rPr>
                        <a:t>hey</a:t>
                      </a:r>
                      <a:r>
                        <a:rPr lang="en-US" sz="1600" spc="25"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ould</a:t>
                      </a:r>
                      <a:r>
                        <a:rPr lang="en-US" sz="1600" spc="4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take</a:t>
                      </a:r>
                      <a:r>
                        <a:rPr lang="en-US" sz="1600" spc="-8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it</a:t>
                      </a:r>
                      <a:r>
                        <a:rPr lang="en-US" sz="1600" spc="-3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all</a:t>
                      </a:r>
                      <a:r>
                        <a:rPr lang="en-US" sz="1600" spc="-35"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a</a:t>
                      </a:r>
                      <a:r>
                        <a:rPr lang="en-US" sz="1600" spc="-5" dirty="0">
                          <a:solidFill>
                            <a:srgbClr val="231F20"/>
                          </a:solidFill>
                          <a:effectLst/>
                          <a:latin typeface="Myriad Web Pro"/>
                          <a:ea typeface="Myriad Web Pro"/>
                          <a:cs typeface="Myriad Web Pro"/>
                        </a:rPr>
                        <a:t>w</a:t>
                      </a:r>
                      <a:r>
                        <a:rPr lang="en-US" sz="1600" spc="-10" dirty="0">
                          <a:solidFill>
                            <a:srgbClr val="231F20"/>
                          </a:solidFill>
                          <a:effectLst/>
                          <a:latin typeface="Myriad Web Pro"/>
                          <a:ea typeface="Myriad Web Pro"/>
                          <a:cs typeface="Myriad Web Pro"/>
                        </a:rPr>
                        <a:t>a</a:t>
                      </a:r>
                      <a:r>
                        <a:rPr lang="en-US" sz="1600" dirty="0">
                          <a:solidFill>
                            <a:srgbClr val="231F20"/>
                          </a:solidFill>
                          <a:effectLst/>
                          <a:latin typeface="Myriad Web Pro"/>
                          <a:ea typeface="Myriad Web Pro"/>
                          <a:cs typeface="Myriad Web Pro"/>
                        </a:rPr>
                        <a:t>y</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and t</a:t>
                      </a:r>
                      <a:r>
                        <a:rPr lang="en-US" sz="1600" spc="-10"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e</a:t>
                      </a:r>
                      <a:r>
                        <a:rPr lang="en-US" sz="1600" spc="-5" dirty="0">
                          <a:solidFill>
                            <a:srgbClr val="231F20"/>
                          </a:solidFill>
                          <a:effectLst/>
                          <a:latin typeface="Myriad Web Pro"/>
                          <a:ea typeface="Myriad Web Pro"/>
                          <a:cs typeface="Myriad Web Pro"/>
                        </a:rPr>
                        <a:t>a</a:t>
                      </a:r>
                      <a:r>
                        <a:rPr lang="en-US" sz="1600" dirty="0">
                          <a:solidFill>
                            <a:srgbClr val="231F20"/>
                          </a:solidFill>
                          <a:effectLst/>
                          <a:latin typeface="Myriad Web Pro"/>
                          <a:ea typeface="Myriad Web Pro"/>
                          <a:cs typeface="Myriad Web Pro"/>
                        </a:rPr>
                        <a:t>t</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us</a:t>
                      </a:r>
                      <a:r>
                        <a:rPr lang="en-US" sz="1600" spc="-4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like</a:t>
                      </a:r>
                      <a:r>
                        <a:rPr lang="en-US" sz="1600" spc="-6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animal</a:t>
                      </a:r>
                      <a:r>
                        <a:rPr lang="en-US" sz="1600" spc="-10" dirty="0">
                          <a:solidFill>
                            <a:srgbClr val="231F20"/>
                          </a:solidFill>
                          <a:effectLst/>
                          <a:latin typeface="Myriad Web Pro"/>
                          <a:ea typeface="Myriad Web Pro"/>
                          <a:cs typeface="Myriad Web Pro"/>
                        </a:rPr>
                        <a:t>s</a:t>
                      </a:r>
                      <a:r>
                        <a:rPr lang="en-US" sz="1600" dirty="0">
                          <a:solidFill>
                            <a:srgbClr val="231F20"/>
                          </a:solidFill>
                          <a:effectLst/>
                          <a:latin typeface="Myriad Web Pro"/>
                          <a:ea typeface="Myriad Web Pro"/>
                          <a:cs typeface="Myriad Web Pro"/>
                        </a:rPr>
                        <a:t>.</a:t>
                      </a:r>
                      <a:r>
                        <a:rPr lang="en-US" sz="1600" spc="-30" dirty="0">
                          <a:solidFill>
                            <a:srgbClr val="231F20"/>
                          </a:solidFill>
                          <a:effectLst/>
                          <a:latin typeface="Myriad Web Pro"/>
                          <a:ea typeface="Myriad Web Pro"/>
                          <a:cs typeface="Myriad Web Pro"/>
                        </a:rPr>
                        <a:t> </a:t>
                      </a:r>
                      <a:r>
                        <a:rPr lang="en-US" sz="1600" spc="-35"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e</a:t>
                      </a:r>
                      <a:r>
                        <a:rPr lang="en-US" sz="1600" spc="-5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will</a:t>
                      </a:r>
                      <a:r>
                        <a:rPr lang="en-US" sz="1600" spc="-5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not</a:t>
                      </a:r>
                      <a:r>
                        <a:rPr lang="en-US" sz="1600" spc="-65"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o</a:t>
                      </a:r>
                      <a:r>
                        <a:rPr lang="en-US" sz="1600" spc="5"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k</a:t>
                      </a:r>
                      <a:r>
                        <a:rPr lang="en-US" sz="1600" spc="-85" dirty="0">
                          <a:solidFill>
                            <a:srgbClr val="231F20"/>
                          </a:solidFill>
                          <a:effectLst/>
                          <a:latin typeface="Myriad Web Pro"/>
                          <a:ea typeface="Myriad Web Pro"/>
                          <a:cs typeface="Myriad Web Pro"/>
                        </a:rPr>
                        <a:t> </a:t>
                      </a:r>
                      <a:r>
                        <a:rPr lang="en-US" sz="1600" spc="-15" dirty="0">
                          <a:solidFill>
                            <a:srgbClr val="231F20"/>
                          </a:solidFill>
                          <a:effectLst/>
                          <a:latin typeface="Myriad Web Pro"/>
                          <a:ea typeface="Myriad Web Pro"/>
                          <a:cs typeface="Myriad Web Pro"/>
                        </a:rPr>
                        <a:t>f</a:t>
                      </a:r>
                      <a:r>
                        <a:rPr lang="en-US" sz="1600" dirty="0">
                          <a:solidFill>
                            <a:srgbClr val="231F20"/>
                          </a:solidFill>
                          <a:effectLst/>
                          <a:latin typeface="Myriad Web Pro"/>
                          <a:ea typeface="Myriad Web Pro"/>
                          <a:cs typeface="Myriad Web Pro"/>
                        </a:rPr>
                        <a:t>or them.</a:t>
                      </a:r>
                      <a:r>
                        <a:rPr lang="en-US" sz="1600" spc="-35" dirty="0">
                          <a:solidFill>
                            <a:srgbClr val="231F20"/>
                          </a:solidFill>
                          <a:effectLst/>
                          <a:latin typeface="Myriad Web Pro"/>
                          <a:ea typeface="Myriad Web Pro"/>
                          <a:cs typeface="Myriad Web Pro"/>
                        </a:rPr>
                        <a:t> </a:t>
                      </a:r>
                      <a:r>
                        <a:rPr lang="en-US" sz="1600" spc="-5" dirty="0">
                          <a:solidFill>
                            <a:srgbClr val="231F20"/>
                          </a:solidFill>
                          <a:effectLst/>
                          <a:latin typeface="Myriad Web Pro"/>
                          <a:ea typeface="Myriad Web Pro"/>
                          <a:cs typeface="Myriad Web Pro"/>
                        </a:rPr>
                        <a:t>T</a:t>
                      </a:r>
                      <a:r>
                        <a:rPr lang="en-US" sz="1600" dirty="0">
                          <a:solidFill>
                            <a:srgbClr val="231F20"/>
                          </a:solidFill>
                          <a:effectLst/>
                          <a:latin typeface="Myriad Web Pro"/>
                          <a:ea typeface="Myriad Web Pro"/>
                          <a:cs typeface="Myriad Web Pro"/>
                        </a:rPr>
                        <a:t>he</a:t>
                      </a:r>
                      <a:r>
                        <a:rPr lang="en-US" sz="1600" spc="-70"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o</a:t>
                      </a:r>
                      <a:r>
                        <a:rPr lang="en-US" sz="1600" spc="5"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k</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is</a:t>
                      </a:r>
                      <a:r>
                        <a:rPr lang="en-US" sz="1600" spc="-3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ha</a:t>
                      </a:r>
                      <a:r>
                        <a:rPr lang="en-US" sz="1600" spc="-10"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d</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in</a:t>
                      </a:r>
                      <a:r>
                        <a:rPr lang="en-US" sz="1600" spc="-4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the</a:t>
                      </a:r>
                      <a:r>
                        <a:rPr lang="en-US" sz="1600" spc="-6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Uni</a:t>
                      </a:r>
                      <a:r>
                        <a:rPr lang="en-US" sz="1600" spc="-5" dirty="0">
                          <a:solidFill>
                            <a:srgbClr val="231F20"/>
                          </a:solidFill>
                          <a:effectLst/>
                          <a:latin typeface="Myriad Web Pro"/>
                          <a:ea typeface="Myriad Web Pro"/>
                          <a:cs typeface="Myriad Web Pro"/>
                        </a:rPr>
                        <a:t>t</a:t>
                      </a:r>
                      <a:r>
                        <a:rPr lang="en-US" sz="1600" dirty="0">
                          <a:solidFill>
                            <a:srgbClr val="231F20"/>
                          </a:solidFill>
                          <a:effectLst/>
                          <a:latin typeface="Myriad Web Pro"/>
                          <a:ea typeface="Myriad Web Pro"/>
                          <a:cs typeface="Myriad Web Pro"/>
                        </a:rPr>
                        <a:t>ed</a:t>
                      </a:r>
                      <a:r>
                        <a:rPr lang="en-US" sz="1600" spc="5" dirty="0">
                          <a:solidFill>
                            <a:srgbClr val="231F20"/>
                          </a:solidFill>
                          <a:effectLst/>
                          <a:latin typeface="Myriad Web Pro"/>
                          <a:ea typeface="Myriad Web Pro"/>
                          <a:cs typeface="Myriad Web Pro"/>
                        </a:rPr>
                        <a:t> </a:t>
                      </a:r>
                      <a:r>
                        <a:rPr lang="en-US" sz="1600" spc="-5" dirty="0">
                          <a:solidFill>
                            <a:srgbClr val="231F20"/>
                          </a:solidFill>
                          <a:effectLst/>
                          <a:latin typeface="Myriad Web Pro"/>
                          <a:ea typeface="Myriad Web Pro"/>
                          <a:cs typeface="Myriad Web Pro"/>
                        </a:rPr>
                        <a:t>S</a:t>
                      </a:r>
                      <a:r>
                        <a:rPr lang="en-US" sz="1600" dirty="0">
                          <a:solidFill>
                            <a:srgbClr val="231F20"/>
                          </a:solidFill>
                          <a:effectLst/>
                          <a:latin typeface="Myriad Web Pro"/>
                          <a:ea typeface="Myriad Web Pro"/>
                          <a:cs typeface="Myriad Web Pro"/>
                        </a:rPr>
                        <a:t>t</a:t>
                      </a:r>
                      <a:r>
                        <a:rPr lang="en-US" sz="1600" spc="-5" dirty="0">
                          <a:solidFill>
                            <a:srgbClr val="231F20"/>
                          </a:solidFill>
                          <a:effectLst/>
                          <a:latin typeface="Myriad Web Pro"/>
                          <a:ea typeface="Myriad Web Pro"/>
                          <a:cs typeface="Myriad Web Pro"/>
                        </a:rPr>
                        <a:t>at</a:t>
                      </a:r>
                      <a:r>
                        <a:rPr lang="en-US" sz="1600" dirty="0">
                          <a:solidFill>
                            <a:srgbClr val="231F20"/>
                          </a:solidFill>
                          <a:effectLst/>
                          <a:latin typeface="Myriad Web Pro"/>
                          <a:ea typeface="Myriad Web Pro"/>
                          <a:cs typeface="Myriad Web Pro"/>
                        </a:rPr>
                        <a:t>es but</a:t>
                      </a:r>
                      <a:r>
                        <a:rPr lang="en-US" sz="1600" spc="-65" dirty="0">
                          <a:solidFill>
                            <a:srgbClr val="231F20"/>
                          </a:solidFill>
                          <a:effectLst/>
                          <a:latin typeface="Myriad Web Pro"/>
                          <a:ea typeface="Myriad Web Pro"/>
                          <a:cs typeface="Myriad Web Pro"/>
                        </a:rPr>
                        <a:t> </a:t>
                      </a:r>
                      <a:r>
                        <a:rPr lang="en-US" sz="1600" spc="-5" dirty="0">
                          <a:solidFill>
                            <a:srgbClr val="231F20"/>
                          </a:solidFill>
                          <a:effectLst/>
                          <a:latin typeface="Myriad Web Pro"/>
                          <a:ea typeface="Myriad Web Pro"/>
                          <a:cs typeface="Myriad Web Pro"/>
                        </a:rPr>
                        <a:t>a</a:t>
                      </a:r>
                      <a:r>
                        <a:rPr lang="en-US" sz="1600" dirty="0">
                          <a:solidFill>
                            <a:srgbClr val="231F20"/>
                          </a:solidFill>
                          <a:effectLst/>
                          <a:latin typeface="Myriad Web Pro"/>
                          <a:ea typeface="Myriad Web Pro"/>
                          <a:cs typeface="Myriad Web Pro"/>
                        </a:rPr>
                        <a:t>t</a:t>
                      </a:r>
                      <a:r>
                        <a:rPr lang="en-US" sz="1600" spc="-4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least</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the</a:t>
                      </a:r>
                      <a:r>
                        <a:rPr lang="en-US" sz="1600" spc="-10"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e</a:t>
                      </a:r>
                      <a:r>
                        <a:rPr lang="en-US" sz="1600" spc="30" dirty="0">
                          <a:solidFill>
                            <a:srgbClr val="231F20"/>
                          </a:solidFill>
                          <a:effectLst/>
                          <a:latin typeface="Myriad Web Pro"/>
                          <a:ea typeface="Myriad Web Pro"/>
                          <a:cs typeface="Myriad Web Pro"/>
                        </a:rPr>
                        <a:t> </a:t>
                      </a:r>
                      <a:r>
                        <a:rPr lang="en-US" sz="1600" spc="-10" dirty="0">
                          <a:solidFill>
                            <a:srgbClr val="231F20"/>
                          </a:solidFill>
                          <a:effectLst/>
                          <a:latin typeface="Myriad Web Pro"/>
                          <a:ea typeface="Myriad Web Pro"/>
                          <a:cs typeface="Myriad Web Pro"/>
                        </a:rPr>
                        <a:t>w</a:t>
                      </a:r>
                      <a:r>
                        <a:rPr lang="en-US" sz="1600" dirty="0">
                          <a:solidFill>
                            <a:srgbClr val="231F20"/>
                          </a:solidFill>
                          <a:effectLst/>
                          <a:latin typeface="Myriad Web Pro"/>
                          <a:ea typeface="Myriad Web Pro"/>
                          <a:cs typeface="Myriad Web Pro"/>
                        </a:rPr>
                        <a:t>e</a:t>
                      </a:r>
                      <a:r>
                        <a:rPr lang="en-US" sz="1600" spc="-5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h</a:t>
                      </a:r>
                      <a:r>
                        <a:rPr lang="en-US" sz="1600" spc="-10" dirty="0">
                          <a:solidFill>
                            <a:srgbClr val="231F20"/>
                          </a:solidFill>
                          <a:effectLst/>
                          <a:latin typeface="Myriad Web Pro"/>
                          <a:ea typeface="Myriad Web Pro"/>
                          <a:cs typeface="Myriad Web Pro"/>
                        </a:rPr>
                        <a:t>av</a:t>
                      </a:r>
                      <a:r>
                        <a:rPr lang="en-US" sz="1600" dirty="0">
                          <a:solidFill>
                            <a:srgbClr val="231F20"/>
                          </a:solidFill>
                          <a:effectLst/>
                          <a:latin typeface="Myriad Web Pro"/>
                          <a:ea typeface="Myriad Web Pro"/>
                          <a:cs typeface="Myriad Web Pro"/>
                        </a:rPr>
                        <a:t>e</a:t>
                      </a:r>
                      <a:r>
                        <a:rPr lang="en-US" sz="1600" spc="2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a</a:t>
                      </a:r>
                      <a:r>
                        <a:rPr lang="en-US" sz="1600" spc="-2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chan</a:t>
                      </a:r>
                      <a:r>
                        <a:rPr lang="en-US" sz="1600" spc="-5" dirty="0">
                          <a:solidFill>
                            <a:srgbClr val="231F20"/>
                          </a:solidFill>
                          <a:effectLst/>
                          <a:latin typeface="Myriad Web Pro"/>
                          <a:ea typeface="Myriad Web Pro"/>
                          <a:cs typeface="Myriad Web Pro"/>
                        </a:rPr>
                        <a:t>c</a:t>
                      </a:r>
                      <a:r>
                        <a:rPr lang="en-US" sz="1600" dirty="0">
                          <a:solidFill>
                            <a:srgbClr val="231F20"/>
                          </a:solidFill>
                          <a:effectLst/>
                          <a:latin typeface="Myriad Web Pro"/>
                          <a:ea typeface="Myriad Web Pro"/>
                          <a:cs typeface="Myriad Web Pro"/>
                        </a:rPr>
                        <a:t>e</a:t>
                      </a:r>
                      <a:r>
                        <a:rPr lang="en-US" sz="1600" spc="5" dirty="0">
                          <a:solidFill>
                            <a:srgbClr val="231F20"/>
                          </a:solidFill>
                          <a:effectLst/>
                          <a:latin typeface="Myriad Web Pro"/>
                          <a:ea typeface="Myriad Web Pro"/>
                          <a:cs typeface="Myriad Web Pro"/>
                        </a:rPr>
                        <a:t> </a:t>
                      </a:r>
                      <a:r>
                        <a:rPr lang="en-US" sz="1600" spc="-5" dirty="0">
                          <a:solidFill>
                            <a:srgbClr val="231F20"/>
                          </a:solidFill>
                          <a:effectLst/>
                          <a:latin typeface="Myriad Web Pro"/>
                          <a:ea typeface="Myriad Web Pro"/>
                          <a:cs typeface="Myriad Web Pro"/>
                        </a:rPr>
                        <a:t>t</a:t>
                      </a:r>
                      <a:r>
                        <a:rPr lang="en-US" sz="1600" dirty="0">
                          <a:solidFill>
                            <a:srgbClr val="231F20"/>
                          </a:solidFill>
                          <a:effectLst/>
                          <a:latin typeface="Myriad Web Pro"/>
                          <a:ea typeface="Myriad Web Pro"/>
                          <a:cs typeface="Myriad Web Pro"/>
                        </a:rPr>
                        <a:t>o</a:t>
                      </a:r>
                      <a:r>
                        <a:rPr lang="en-US" sz="1600" spc="-4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be mo</a:t>
                      </a:r>
                      <a:r>
                        <a:rPr lang="en-US" sz="1600" spc="-10" dirty="0">
                          <a:solidFill>
                            <a:srgbClr val="231F20"/>
                          </a:solidFill>
                          <a:effectLst/>
                          <a:latin typeface="Myriad Web Pro"/>
                          <a:ea typeface="Myriad Web Pro"/>
                          <a:cs typeface="Myriad Web Pro"/>
                        </a:rPr>
                        <a:t>r</a:t>
                      </a:r>
                      <a:r>
                        <a:rPr lang="en-US" sz="1600" dirty="0">
                          <a:solidFill>
                            <a:srgbClr val="231F20"/>
                          </a:solidFill>
                          <a:effectLst/>
                          <a:latin typeface="Myriad Web Pro"/>
                          <a:ea typeface="Myriad Web Pro"/>
                          <a:cs typeface="Myriad Web Pro"/>
                        </a:rPr>
                        <a:t>e</a:t>
                      </a:r>
                      <a:r>
                        <a:rPr lang="en-US" sz="1600" spc="30"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than</a:t>
                      </a:r>
                      <a:r>
                        <a:rPr lang="en-US" sz="1600" spc="-85" dirty="0">
                          <a:solidFill>
                            <a:srgbClr val="231F20"/>
                          </a:solidFill>
                          <a:effectLst/>
                          <a:latin typeface="Myriad Web Pro"/>
                          <a:ea typeface="Myriad Web Pro"/>
                          <a:cs typeface="Myriad Web Pro"/>
                        </a:rPr>
                        <a:t> </a:t>
                      </a:r>
                      <a:r>
                        <a:rPr lang="en-US" sz="1600" dirty="0">
                          <a:solidFill>
                            <a:srgbClr val="231F20"/>
                          </a:solidFill>
                          <a:effectLst/>
                          <a:latin typeface="Myriad Web Pro"/>
                          <a:ea typeface="Myriad Web Pro"/>
                          <a:cs typeface="Myriad Web Pro"/>
                        </a:rPr>
                        <a:t>se</a:t>
                      </a:r>
                      <a:r>
                        <a:rPr lang="en-US" sz="1600" spc="25" dirty="0">
                          <a:solidFill>
                            <a:srgbClr val="231F20"/>
                          </a:solidFill>
                          <a:effectLst/>
                          <a:latin typeface="Myriad Web Pro"/>
                          <a:ea typeface="Myriad Web Pro"/>
                          <a:cs typeface="Myriad Web Pro"/>
                        </a:rPr>
                        <a:t>r</a:t>
                      </a:r>
                      <a:r>
                        <a:rPr lang="en-US" sz="1600" spc="-5" dirty="0">
                          <a:solidFill>
                            <a:srgbClr val="231F20"/>
                          </a:solidFill>
                          <a:effectLst/>
                          <a:latin typeface="Myriad Web Pro"/>
                          <a:ea typeface="Myriad Web Pro"/>
                          <a:cs typeface="Myriad Web Pro"/>
                        </a:rPr>
                        <a:t>v</a:t>
                      </a:r>
                      <a:r>
                        <a:rPr lang="en-US" sz="1600" dirty="0">
                          <a:solidFill>
                            <a:srgbClr val="231F20"/>
                          </a:solidFill>
                          <a:effectLst/>
                          <a:latin typeface="Myriad Web Pro"/>
                          <a:ea typeface="Myriad Web Pro"/>
                          <a:cs typeface="Myriad Web Pro"/>
                        </a:rPr>
                        <a:t>a</a:t>
                      </a:r>
                      <a:r>
                        <a:rPr lang="en-US" sz="1600" spc="-5" dirty="0">
                          <a:solidFill>
                            <a:srgbClr val="231F20"/>
                          </a:solidFill>
                          <a:effectLst/>
                          <a:latin typeface="Myriad Web Pro"/>
                          <a:ea typeface="Myriad Web Pro"/>
                          <a:cs typeface="Myriad Web Pro"/>
                        </a:rPr>
                        <a:t>n</a:t>
                      </a:r>
                      <a:r>
                        <a:rPr lang="en-US" sz="1600" dirty="0">
                          <a:solidFill>
                            <a:srgbClr val="231F20"/>
                          </a:solidFill>
                          <a:effectLst/>
                          <a:latin typeface="Myriad Web Pro"/>
                          <a:ea typeface="Myriad Web Pro"/>
                          <a:cs typeface="Myriad Web Pro"/>
                        </a:rPr>
                        <a:t>t</a:t>
                      </a:r>
                      <a:r>
                        <a:rPr lang="en-US" sz="1600" spc="-10" dirty="0">
                          <a:solidFill>
                            <a:srgbClr val="231F20"/>
                          </a:solidFill>
                          <a:effectLst/>
                          <a:latin typeface="Myriad Web Pro"/>
                          <a:ea typeface="Myriad Web Pro"/>
                          <a:cs typeface="Myriad Web Pro"/>
                        </a:rPr>
                        <a:t>s</a:t>
                      </a:r>
                      <a:r>
                        <a:rPr lang="en-US" sz="1600" spc="-115" dirty="0">
                          <a:solidFill>
                            <a:srgbClr val="231F20"/>
                          </a:solidFill>
                          <a:effectLst/>
                          <a:latin typeface="Myriad Web Pro"/>
                          <a:ea typeface="Myriad Web Pro"/>
                          <a:cs typeface="Myriad Web Pro"/>
                        </a:rPr>
                        <a:t>.</a:t>
                      </a:r>
                      <a:r>
                        <a:rPr lang="en-US" sz="1600" dirty="0">
                          <a:solidFill>
                            <a:srgbClr val="231F20"/>
                          </a:solidFill>
                          <a:effectLst/>
                          <a:latin typeface="Myriad Web Pro"/>
                          <a:ea typeface="Myriad Web Pro"/>
                          <a:cs typeface="Myriad Web Pro"/>
                        </a:rPr>
                        <a:t>”</a:t>
                      </a:r>
                      <a:endParaRPr lang="en-US" sz="2000" dirty="0">
                        <a:effectLst/>
                        <a:latin typeface="Calibri"/>
                        <a:ea typeface="Calibri"/>
                        <a:cs typeface="Times New Roman"/>
                      </a:endParaRPr>
                    </a:p>
                  </a:txBody>
                  <a:tcPr marL="0" marR="0" marT="0" marB="0">
                    <a:lnL w="12700" cap="flat" cmpd="sng" algn="ctr">
                      <a:solidFill>
                        <a:srgbClr val="034EA2"/>
                      </a:solidFill>
                      <a:prstDash val="solid"/>
                      <a:round/>
                      <a:headEnd type="none" w="med" len="med"/>
                      <a:tailEnd type="none" w="med" len="med"/>
                    </a:lnL>
                    <a:lnR w="12700" cap="flat" cmpd="sng" algn="ctr">
                      <a:solidFill>
                        <a:srgbClr val="034EA2"/>
                      </a:solidFill>
                      <a:prstDash val="solid"/>
                      <a:round/>
                      <a:headEnd type="none" w="med" len="med"/>
                      <a:tailEnd type="none" w="med" len="med"/>
                    </a:lnR>
                    <a:lnT w="12700" cap="flat" cmpd="sng" algn="ctr">
                      <a:solidFill>
                        <a:srgbClr val="034EA2"/>
                      </a:solidFill>
                      <a:prstDash val="solid"/>
                      <a:round/>
                      <a:headEnd type="none" w="med" len="med"/>
                      <a:tailEnd type="none" w="med" len="med"/>
                    </a:lnT>
                    <a:lnB w="12700" cap="flat" cmpd="sng" algn="ctr">
                      <a:solidFill>
                        <a:srgbClr val="034EA2"/>
                      </a:solidFill>
                      <a:prstDash val="solid"/>
                      <a:round/>
                      <a:headEnd type="none" w="med" len="med"/>
                      <a:tailEnd type="none" w="med" len="med"/>
                    </a:lnB>
                  </a:tcPr>
                </a:tc>
              </a:tr>
              <a:tr h="381000">
                <a:tc>
                  <a:txBody>
                    <a:bodyPr/>
                    <a:lstStyle/>
                    <a:p>
                      <a:pPr marL="0" marR="0" algn="l">
                        <a:lnSpc>
                          <a:spcPts val="550"/>
                        </a:lnSpc>
                        <a:spcBef>
                          <a:spcPts val="40"/>
                        </a:spcBef>
                        <a:spcAft>
                          <a:spcPts val="0"/>
                        </a:spcAft>
                      </a:pPr>
                      <a:r>
                        <a:rPr lang="en-US" sz="1000" dirty="0">
                          <a:effectLst/>
                          <a:latin typeface="Calibri"/>
                          <a:ea typeface="Calibri"/>
                          <a:cs typeface="Times New Roman"/>
                        </a:rPr>
                        <a:t> </a:t>
                      </a:r>
                      <a:endParaRPr lang="en-US" sz="1800" dirty="0">
                        <a:effectLst/>
                        <a:latin typeface="Calibri"/>
                        <a:ea typeface="Calibri"/>
                        <a:cs typeface="Times New Roman"/>
                      </a:endParaRPr>
                    </a:p>
                    <a:p>
                      <a:pPr marL="0" marR="0" algn="l">
                        <a:lnSpc>
                          <a:spcPts val="550"/>
                        </a:lnSpc>
                        <a:spcBef>
                          <a:spcPts val="40"/>
                        </a:spcBef>
                        <a:spcAft>
                          <a:spcPts val="0"/>
                        </a:spcAft>
                      </a:pPr>
                      <a:endParaRPr lang="en-US" sz="1800" b="1" spc="60" dirty="0">
                        <a:solidFill>
                          <a:schemeClr val="bg1"/>
                        </a:solidFill>
                        <a:effectLst/>
                        <a:latin typeface="Calibri"/>
                        <a:ea typeface="Times New Roman"/>
                        <a:cs typeface="Times New Roman"/>
                      </a:endParaRPr>
                    </a:p>
                    <a:p>
                      <a:pPr marL="0" marR="0" algn="l">
                        <a:lnSpc>
                          <a:spcPts val="550"/>
                        </a:lnSpc>
                        <a:spcBef>
                          <a:spcPts val="40"/>
                        </a:spcBef>
                        <a:spcAft>
                          <a:spcPts val="0"/>
                        </a:spcAft>
                      </a:pPr>
                      <a:endParaRPr lang="en-US" sz="1800" b="1" spc="60" dirty="0">
                        <a:solidFill>
                          <a:schemeClr val="bg1"/>
                        </a:solidFill>
                        <a:effectLst/>
                        <a:latin typeface="Calibri"/>
                        <a:ea typeface="Times New Roman"/>
                        <a:cs typeface="Times New Roman"/>
                      </a:endParaRPr>
                    </a:p>
                    <a:p>
                      <a:pPr marL="0" marR="0" algn="l">
                        <a:lnSpc>
                          <a:spcPts val="550"/>
                        </a:lnSpc>
                        <a:spcBef>
                          <a:spcPts val="40"/>
                        </a:spcBef>
                        <a:spcAft>
                          <a:spcPts val="0"/>
                        </a:spcAft>
                      </a:pPr>
                      <a:r>
                        <a:rPr lang="en-US" sz="2400" b="1" spc="60" dirty="0" smtClean="0">
                          <a:solidFill>
                            <a:schemeClr val="bg1"/>
                          </a:solidFill>
                          <a:effectLst/>
                          <a:latin typeface="Times New Roman"/>
                          <a:ea typeface="Times New Roman"/>
                          <a:cs typeface="Times New Roman"/>
                        </a:rPr>
                        <a:t>S</a:t>
                      </a:r>
                      <a:r>
                        <a:rPr lang="en-US" sz="2400" b="1" spc="70" dirty="0" smtClean="0">
                          <a:solidFill>
                            <a:schemeClr val="bg1"/>
                          </a:solidFill>
                          <a:effectLst/>
                          <a:latin typeface="Times New Roman"/>
                          <a:ea typeface="Times New Roman"/>
                          <a:cs typeface="Times New Roman"/>
                        </a:rPr>
                        <a:t>um</a:t>
                      </a:r>
                      <a:r>
                        <a:rPr lang="en-US" sz="2400" b="1" spc="60" dirty="0" smtClean="0">
                          <a:solidFill>
                            <a:schemeClr val="bg1"/>
                          </a:solidFill>
                          <a:effectLst/>
                          <a:latin typeface="Times New Roman"/>
                          <a:ea typeface="Times New Roman"/>
                          <a:cs typeface="Times New Roman"/>
                        </a:rPr>
                        <a:t>m</a:t>
                      </a:r>
                      <a:r>
                        <a:rPr lang="en-US" sz="2400" b="1" spc="70" dirty="0" smtClean="0">
                          <a:solidFill>
                            <a:schemeClr val="bg1"/>
                          </a:solidFill>
                          <a:effectLst/>
                          <a:latin typeface="Times New Roman"/>
                          <a:ea typeface="Times New Roman"/>
                          <a:cs typeface="Times New Roman"/>
                        </a:rPr>
                        <a:t>ary</a:t>
                      </a:r>
                      <a:endParaRPr lang="en-US" sz="1800" dirty="0">
                        <a:solidFill>
                          <a:schemeClr val="bg1"/>
                        </a:solidFill>
                        <a:effectLst/>
                        <a:latin typeface="Calibri"/>
                        <a:ea typeface="Calibri"/>
                        <a:cs typeface="Times New Roman"/>
                      </a:endParaRPr>
                    </a:p>
                  </a:txBody>
                  <a:tcPr marL="0" marR="0" marT="0" marB="0">
                    <a:lnL w="12700" cap="flat" cmpd="sng" algn="ctr">
                      <a:solidFill>
                        <a:srgbClr val="034EA2"/>
                      </a:solidFill>
                      <a:prstDash val="solid"/>
                      <a:round/>
                      <a:headEnd type="none" w="med" len="med"/>
                      <a:tailEnd type="none" w="med" len="med"/>
                    </a:lnL>
                    <a:lnR w="12700" cap="flat" cmpd="sng" algn="ctr">
                      <a:solidFill>
                        <a:srgbClr val="034EA2"/>
                      </a:solidFill>
                      <a:prstDash val="solid"/>
                      <a:round/>
                      <a:headEnd type="none" w="med" len="med"/>
                      <a:tailEnd type="none" w="med" len="med"/>
                    </a:lnR>
                    <a:lnT w="12700" cap="flat" cmpd="sng" algn="ctr">
                      <a:solidFill>
                        <a:srgbClr val="034EA2"/>
                      </a:solidFill>
                      <a:prstDash val="solid"/>
                      <a:round/>
                      <a:headEnd type="none" w="med" len="med"/>
                      <a:tailEnd type="none" w="med" len="med"/>
                    </a:lnT>
                    <a:lnB w="12700" cap="flat" cmpd="sng" algn="ctr">
                      <a:solidFill>
                        <a:srgbClr val="034EA2"/>
                      </a:solidFill>
                      <a:prstDash val="solid"/>
                      <a:round/>
                      <a:headEnd type="none" w="med" len="med"/>
                      <a:tailEnd type="none" w="med" len="med"/>
                    </a:lnB>
                    <a:solidFill>
                      <a:schemeClr val="accent6"/>
                    </a:solidFill>
                  </a:tcPr>
                </a:tc>
              </a:tr>
              <a:tr h="901382">
                <a:tc>
                  <a:txBody>
                    <a:bodyPr/>
                    <a:lstStyle/>
                    <a:p>
                      <a:pPr marL="0" marR="0">
                        <a:lnSpc>
                          <a:spcPts val="600"/>
                        </a:lnSpc>
                        <a:spcBef>
                          <a:spcPts val="35"/>
                        </a:spcBef>
                        <a:spcAft>
                          <a:spcPts val="0"/>
                        </a:spcAft>
                      </a:pPr>
                      <a:r>
                        <a:rPr lang="en-US" sz="600" dirty="0">
                          <a:effectLst/>
                          <a:latin typeface="Calibri"/>
                          <a:ea typeface="Calibri"/>
                          <a:cs typeface="Times New Roman"/>
                        </a:rPr>
                        <a:t> </a:t>
                      </a:r>
                      <a:endParaRPr lang="en-US" sz="1100" dirty="0">
                        <a:effectLst/>
                        <a:latin typeface="Calibri"/>
                        <a:ea typeface="Calibri"/>
                        <a:cs typeface="Times New Roman"/>
                      </a:endParaRPr>
                    </a:p>
                    <a:p>
                      <a:pPr marL="98425" marR="97155" algn="just">
                        <a:lnSpc>
                          <a:spcPct val="113000"/>
                        </a:lnSpc>
                        <a:spcBef>
                          <a:spcPts val="0"/>
                        </a:spcBef>
                        <a:spcAft>
                          <a:spcPts val="0"/>
                        </a:spcAft>
                      </a:pPr>
                      <a:r>
                        <a:rPr lang="en-US" sz="2000" spc="10" dirty="0">
                          <a:solidFill>
                            <a:srgbClr val="231F20"/>
                          </a:solidFill>
                          <a:effectLst/>
                          <a:latin typeface="Myriad Web Pro"/>
                          <a:ea typeface="Myriad Web Pro"/>
                          <a:cs typeface="Myriad Web Pro"/>
                        </a:rPr>
                        <a:t>M</a:t>
                      </a:r>
                      <a:r>
                        <a:rPr lang="en-US" sz="2000" dirty="0">
                          <a:solidFill>
                            <a:srgbClr val="231F20"/>
                          </a:solidFill>
                          <a:effectLst/>
                          <a:latin typeface="Myriad Web Pro"/>
                          <a:ea typeface="Myriad Web Pro"/>
                          <a:cs typeface="Myriad Web Pro"/>
                        </a:rPr>
                        <a:t>iguel</a:t>
                      </a:r>
                      <a:r>
                        <a:rPr lang="en-US" sz="2000" spc="5"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is</a:t>
                      </a:r>
                      <a:r>
                        <a:rPr lang="en-US" sz="2000" spc="-30" dirty="0">
                          <a:solidFill>
                            <a:srgbClr val="231F20"/>
                          </a:solidFill>
                          <a:effectLst/>
                          <a:latin typeface="Myriad Web Pro"/>
                          <a:ea typeface="Myriad Web Pro"/>
                          <a:cs typeface="Myriad Web Pro"/>
                        </a:rPr>
                        <a:t> </a:t>
                      </a:r>
                      <a:r>
                        <a:rPr lang="en-US" sz="2000" spc="-5" dirty="0">
                          <a:solidFill>
                            <a:srgbClr val="231F20"/>
                          </a:solidFill>
                          <a:effectLst/>
                          <a:latin typeface="Myriad Web Pro"/>
                          <a:ea typeface="Myriad Web Pro"/>
                          <a:cs typeface="Myriad Web Pro"/>
                        </a:rPr>
                        <a:t>e</a:t>
                      </a:r>
                      <a:r>
                        <a:rPr lang="en-US" sz="2000" dirty="0">
                          <a:solidFill>
                            <a:srgbClr val="231F20"/>
                          </a:solidFill>
                          <a:effectLst/>
                          <a:latin typeface="Myriad Web Pro"/>
                          <a:ea typeface="Myriad Web Pro"/>
                          <a:cs typeface="Myriad Web Pro"/>
                        </a:rPr>
                        <a:t>xplaining</a:t>
                      </a:r>
                      <a:r>
                        <a:rPr lang="en-US" sz="2000" spc="5" dirty="0">
                          <a:solidFill>
                            <a:srgbClr val="231F20"/>
                          </a:solidFill>
                          <a:effectLst/>
                          <a:latin typeface="Myriad Web Pro"/>
                          <a:ea typeface="Myriad Web Pro"/>
                          <a:cs typeface="Myriad Web Pro"/>
                        </a:rPr>
                        <a:t> </a:t>
                      </a:r>
                      <a:r>
                        <a:rPr lang="en-US" sz="2000" spc="-5" dirty="0">
                          <a:solidFill>
                            <a:srgbClr val="231F20"/>
                          </a:solidFill>
                          <a:effectLst/>
                          <a:latin typeface="Myriad Web Pro"/>
                          <a:ea typeface="Myriad Web Pro"/>
                          <a:cs typeface="Myriad Web Pro"/>
                        </a:rPr>
                        <a:t>t</a:t>
                      </a:r>
                      <a:r>
                        <a:rPr lang="en-US" sz="2000" dirty="0">
                          <a:solidFill>
                            <a:srgbClr val="231F20"/>
                          </a:solidFill>
                          <a:effectLst/>
                          <a:latin typeface="Myriad Web Pro"/>
                          <a:ea typeface="Myriad Web Pro"/>
                          <a:cs typeface="Myriad Web Pro"/>
                        </a:rPr>
                        <a:t>o</a:t>
                      </a:r>
                      <a:r>
                        <a:rPr lang="en-US" sz="2000" spc="-40"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Espe</a:t>
                      </a:r>
                      <a:r>
                        <a:rPr lang="en-US" sz="2000" spc="-5" dirty="0">
                          <a:solidFill>
                            <a:srgbClr val="231F20"/>
                          </a:solidFill>
                          <a:effectLst/>
                          <a:latin typeface="Myriad Web Pro"/>
                          <a:ea typeface="Myriad Web Pro"/>
                          <a:cs typeface="Myriad Web Pro"/>
                        </a:rPr>
                        <a:t>r</a:t>
                      </a:r>
                      <a:r>
                        <a:rPr lang="en-US" sz="2000" dirty="0">
                          <a:solidFill>
                            <a:srgbClr val="231F20"/>
                          </a:solidFill>
                          <a:effectLst/>
                          <a:latin typeface="Myriad Web Pro"/>
                          <a:ea typeface="Myriad Web Pro"/>
                          <a:cs typeface="Myriad Web Pro"/>
                        </a:rPr>
                        <a:t>anza w</a:t>
                      </a:r>
                      <a:r>
                        <a:rPr lang="en-US" sz="2000" spc="-15" dirty="0">
                          <a:solidFill>
                            <a:srgbClr val="231F20"/>
                          </a:solidFill>
                          <a:effectLst/>
                          <a:latin typeface="Myriad Web Pro"/>
                          <a:ea typeface="Myriad Web Pro"/>
                          <a:cs typeface="Myriad Web Pro"/>
                        </a:rPr>
                        <a:t>h</a:t>
                      </a:r>
                      <a:r>
                        <a:rPr lang="en-US" sz="2000" dirty="0">
                          <a:solidFill>
                            <a:srgbClr val="231F20"/>
                          </a:solidFill>
                          <a:effectLst/>
                          <a:latin typeface="Myriad Web Pro"/>
                          <a:ea typeface="Myriad Web Pro"/>
                          <a:cs typeface="Myriad Web Pro"/>
                        </a:rPr>
                        <a:t>y</a:t>
                      </a:r>
                      <a:r>
                        <a:rPr lang="en-US" sz="2000" spc="-80"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he</a:t>
                      </a:r>
                      <a:r>
                        <a:rPr lang="en-US" sz="2000" spc="-50"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is</a:t>
                      </a:r>
                      <a:r>
                        <a:rPr lang="en-US" sz="2000" spc="-30"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le</a:t>
                      </a:r>
                      <a:r>
                        <a:rPr lang="en-US" sz="2000" spc="-10" dirty="0">
                          <a:solidFill>
                            <a:srgbClr val="231F20"/>
                          </a:solidFill>
                          <a:effectLst/>
                          <a:latin typeface="Myriad Web Pro"/>
                          <a:ea typeface="Myriad Web Pro"/>
                          <a:cs typeface="Myriad Web Pro"/>
                        </a:rPr>
                        <a:t>a</a:t>
                      </a:r>
                      <a:r>
                        <a:rPr lang="en-US" sz="2000" dirty="0">
                          <a:solidFill>
                            <a:srgbClr val="231F20"/>
                          </a:solidFill>
                          <a:effectLst/>
                          <a:latin typeface="Myriad Web Pro"/>
                          <a:ea typeface="Myriad Web Pro"/>
                          <a:cs typeface="Myriad Web Pro"/>
                        </a:rPr>
                        <a:t>ving</a:t>
                      </a:r>
                      <a:r>
                        <a:rPr lang="en-US" sz="2000" spc="35" dirty="0">
                          <a:solidFill>
                            <a:srgbClr val="231F20"/>
                          </a:solidFill>
                          <a:effectLst/>
                          <a:latin typeface="Myriad Web Pro"/>
                          <a:ea typeface="Myriad Web Pro"/>
                          <a:cs typeface="Myriad Web Pro"/>
                        </a:rPr>
                        <a:t> </a:t>
                      </a:r>
                      <a:r>
                        <a:rPr lang="en-US" sz="2000" spc="5" dirty="0">
                          <a:solidFill>
                            <a:srgbClr val="231F20"/>
                          </a:solidFill>
                          <a:effectLst/>
                          <a:latin typeface="Myriad Web Pro"/>
                          <a:ea typeface="Myriad Web Pro"/>
                          <a:cs typeface="Myriad Web Pro"/>
                        </a:rPr>
                        <a:t>M</a:t>
                      </a:r>
                      <a:r>
                        <a:rPr lang="en-US" sz="2000" spc="-5" dirty="0">
                          <a:solidFill>
                            <a:srgbClr val="231F20"/>
                          </a:solidFill>
                          <a:effectLst/>
                          <a:latin typeface="Myriad Web Pro"/>
                          <a:ea typeface="Myriad Web Pro"/>
                          <a:cs typeface="Myriad Web Pro"/>
                        </a:rPr>
                        <a:t>e</a:t>
                      </a:r>
                      <a:r>
                        <a:rPr lang="en-US" sz="2000" dirty="0">
                          <a:solidFill>
                            <a:srgbClr val="231F20"/>
                          </a:solidFill>
                          <a:effectLst/>
                          <a:latin typeface="Myriad Web Pro"/>
                          <a:ea typeface="Myriad Web Pro"/>
                          <a:cs typeface="Myriad Web Pro"/>
                        </a:rPr>
                        <a:t>xi</a:t>
                      </a:r>
                      <a:r>
                        <a:rPr lang="en-US" sz="2000" spc="-5" dirty="0">
                          <a:solidFill>
                            <a:srgbClr val="231F20"/>
                          </a:solidFill>
                          <a:effectLst/>
                          <a:latin typeface="Myriad Web Pro"/>
                          <a:ea typeface="Myriad Web Pro"/>
                          <a:cs typeface="Myriad Web Pro"/>
                        </a:rPr>
                        <a:t>c</a:t>
                      </a:r>
                      <a:r>
                        <a:rPr lang="en-US" sz="2000" dirty="0">
                          <a:solidFill>
                            <a:srgbClr val="231F20"/>
                          </a:solidFill>
                          <a:effectLst/>
                          <a:latin typeface="Myriad Web Pro"/>
                          <a:ea typeface="Myriad Web Pro"/>
                          <a:cs typeface="Myriad Web Pro"/>
                        </a:rPr>
                        <a:t>o</a:t>
                      </a:r>
                      <a:r>
                        <a:rPr lang="en-US" sz="2000" spc="35"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with</a:t>
                      </a:r>
                      <a:r>
                        <a:rPr lang="en-US" sz="2000" spc="-80"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his family</a:t>
                      </a:r>
                      <a:r>
                        <a:rPr lang="en-US" sz="2000" spc="5" dirty="0">
                          <a:solidFill>
                            <a:srgbClr val="231F20"/>
                          </a:solidFill>
                          <a:effectLst/>
                          <a:latin typeface="Myriad Web Pro"/>
                          <a:ea typeface="Myriad Web Pro"/>
                          <a:cs typeface="Myriad Web Pro"/>
                        </a:rPr>
                        <a:t> </a:t>
                      </a:r>
                      <a:r>
                        <a:rPr lang="en-US" sz="2000" spc="-5" dirty="0">
                          <a:solidFill>
                            <a:srgbClr val="231F20"/>
                          </a:solidFill>
                          <a:effectLst/>
                          <a:latin typeface="Myriad Web Pro"/>
                          <a:ea typeface="Myriad Web Pro"/>
                          <a:cs typeface="Myriad Web Pro"/>
                        </a:rPr>
                        <a:t>t</a:t>
                      </a:r>
                      <a:r>
                        <a:rPr lang="en-US" sz="2000" dirty="0">
                          <a:solidFill>
                            <a:srgbClr val="231F20"/>
                          </a:solidFill>
                          <a:effectLst/>
                          <a:latin typeface="Myriad Web Pro"/>
                          <a:ea typeface="Myriad Web Pro"/>
                          <a:cs typeface="Myriad Web Pro"/>
                        </a:rPr>
                        <a:t>o</a:t>
                      </a:r>
                      <a:r>
                        <a:rPr lang="en-US" sz="2000" spc="-40"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go</a:t>
                      </a:r>
                      <a:r>
                        <a:rPr lang="en-US" sz="2000" spc="-50" dirty="0">
                          <a:solidFill>
                            <a:srgbClr val="231F20"/>
                          </a:solidFill>
                          <a:effectLst/>
                          <a:latin typeface="Myriad Web Pro"/>
                          <a:ea typeface="Myriad Web Pro"/>
                          <a:cs typeface="Myriad Web Pro"/>
                        </a:rPr>
                        <a:t> </a:t>
                      </a:r>
                      <a:r>
                        <a:rPr lang="en-US" sz="2000" spc="-5" dirty="0">
                          <a:solidFill>
                            <a:srgbClr val="231F20"/>
                          </a:solidFill>
                          <a:effectLst/>
                          <a:latin typeface="Myriad Web Pro"/>
                          <a:ea typeface="Myriad Web Pro"/>
                          <a:cs typeface="Myriad Web Pro"/>
                        </a:rPr>
                        <a:t>t</a:t>
                      </a:r>
                      <a:r>
                        <a:rPr lang="en-US" sz="2000" dirty="0">
                          <a:solidFill>
                            <a:srgbClr val="231F20"/>
                          </a:solidFill>
                          <a:effectLst/>
                          <a:latin typeface="Myriad Web Pro"/>
                          <a:ea typeface="Myriad Web Pro"/>
                          <a:cs typeface="Myriad Web Pro"/>
                        </a:rPr>
                        <a:t>o</a:t>
                      </a:r>
                      <a:r>
                        <a:rPr lang="en-US" sz="2000" spc="-40"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the</a:t>
                      </a:r>
                      <a:r>
                        <a:rPr lang="en-US" sz="2000" spc="-60" dirty="0">
                          <a:solidFill>
                            <a:srgbClr val="231F20"/>
                          </a:solidFill>
                          <a:effectLst/>
                          <a:latin typeface="Myriad Web Pro"/>
                          <a:ea typeface="Myriad Web Pro"/>
                          <a:cs typeface="Myriad Web Pro"/>
                        </a:rPr>
                        <a:t> </a:t>
                      </a:r>
                      <a:r>
                        <a:rPr lang="en-US" sz="2000" dirty="0">
                          <a:solidFill>
                            <a:srgbClr val="231F20"/>
                          </a:solidFill>
                          <a:effectLst/>
                          <a:latin typeface="Myriad Web Pro"/>
                          <a:ea typeface="Myriad Web Pro"/>
                          <a:cs typeface="Myriad Web Pro"/>
                        </a:rPr>
                        <a:t>Uni</a:t>
                      </a:r>
                      <a:r>
                        <a:rPr lang="en-US" sz="2000" spc="-5" dirty="0">
                          <a:solidFill>
                            <a:srgbClr val="231F20"/>
                          </a:solidFill>
                          <a:effectLst/>
                          <a:latin typeface="Myriad Web Pro"/>
                          <a:ea typeface="Myriad Web Pro"/>
                          <a:cs typeface="Myriad Web Pro"/>
                        </a:rPr>
                        <a:t>t</a:t>
                      </a:r>
                      <a:r>
                        <a:rPr lang="en-US" sz="2000" dirty="0">
                          <a:solidFill>
                            <a:srgbClr val="231F20"/>
                          </a:solidFill>
                          <a:effectLst/>
                          <a:latin typeface="Myriad Web Pro"/>
                          <a:ea typeface="Myriad Web Pro"/>
                          <a:cs typeface="Myriad Web Pro"/>
                        </a:rPr>
                        <a:t>ed</a:t>
                      </a:r>
                      <a:r>
                        <a:rPr lang="en-US" sz="2000" spc="5" dirty="0">
                          <a:solidFill>
                            <a:srgbClr val="231F20"/>
                          </a:solidFill>
                          <a:effectLst/>
                          <a:latin typeface="Myriad Web Pro"/>
                          <a:ea typeface="Myriad Web Pro"/>
                          <a:cs typeface="Myriad Web Pro"/>
                        </a:rPr>
                        <a:t> </a:t>
                      </a:r>
                      <a:r>
                        <a:rPr lang="en-US" sz="2000" spc="-5" dirty="0">
                          <a:solidFill>
                            <a:srgbClr val="231F20"/>
                          </a:solidFill>
                          <a:effectLst/>
                          <a:latin typeface="Myriad Web Pro"/>
                          <a:ea typeface="Myriad Web Pro"/>
                          <a:cs typeface="Myriad Web Pro"/>
                        </a:rPr>
                        <a:t>S</a:t>
                      </a:r>
                      <a:r>
                        <a:rPr lang="en-US" sz="2000" dirty="0">
                          <a:solidFill>
                            <a:srgbClr val="231F20"/>
                          </a:solidFill>
                          <a:effectLst/>
                          <a:latin typeface="Myriad Web Pro"/>
                          <a:ea typeface="Myriad Web Pro"/>
                          <a:cs typeface="Myriad Web Pro"/>
                        </a:rPr>
                        <a:t>t</a:t>
                      </a:r>
                      <a:r>
                        <a:rPr lang="en-US" sz="2000" spc="-5" dirty="0">
                          <a:solidFill>
                            <a:srgbClr val="231F20"/>
                          </a:solidFill>
                          <a:effectLst/>
                          <a:latin typeface="Myriad Web Pro"/>
                          <a:ea typeface="Myriad Web Pro"/>
                          <a:cs typeface="Myriad Web Pro"/>
                        </a:rPr>
                        <a:t>at</a:t>
                      </a:r>
                      <a:r>
                        <a:rPr lang="en-US" sz="2000" dirty="0">
                          <a:solidFill>
                            <a:srgbClr val="231F20"/>
                          </a:solidFill>
                          <a:effectLst/>
                          <a:latin typeface="Myriad Web Pro"/>
                          <a:ea typeface="Myriad Web Pro"/>
                          <a:cs typeface="Myriad Web Pro"/>
                        </a:rPr>
                        <a:t>e</a:t>
                      </a:r>
                      <a:r>
                        <a:rPr lang="en-US" sz="2000" spc="-10" dirty="0">
                          <a:solidFill>
                            <a:srgbClr val="231F20"/>
                          </a:solidFill>
                          <a:effectLst/>
                          <a:latin typeface="Myriad Web Pro"/>
                          <a:ea typeface="Myriad Web Pro"/>
                          <a:cs typeface="Myriad Web Pro"/>
                        </a:rPr>
                        <a:t>s</a:t>
                      </a:r>
                      <a:r>
                        <a:rPr lang="en-US" sz="2000" dirty="0">
                          <a:solidFill>
                            <a:srgbClr val="231F20"/>
                          </a:solidFill>
                          <a:effectLst/>
                          <a:latin typeface="Myriad Web Pro"/>
                          <a:ea typeface="Myriad Web Pro"/>
                          <a:cs typeface="Myriad Web Pro"/>
                        </a:rPr>
                        <a:t>.</a:t>
                      </a:r>
                      <a:endParaRPr lang="en-US" sz="2800" dirty="0">
                        <a:effectLst/>
                        <a:latin typeface="Calibri"/>
                        <a:ea typeface="Calibri"/>
                        <a:cs typeface="Times New Roman"/>
                      </a:endParaRPr>
                    </a:p>
                  </a:txBody>
                  <a:tcPr marL="0" marR="0" marT="0" marB="0">
                    <a:lnL w="12700" cap="flat" cmpd="sng" algn="ctr">
                      <a:solidFill>
                        <a:srgbClr val="034EA2"/>
                      </a:solidFill>
                      <a:prstDash val="solid"/>
                      <a:round/>
                      <a:headEnd type="none" w="med" len="med"/>
                      <a:tailEnd type="none" w="med" len="med"/>
                    </a:lnL>
                    <a:lnR w="12700" cap="flat" cmpd="sng" algn="ctr">
                      <a:solidFill>
                        <a:srgbClr val="034EA2"/>
                      </a:solidFill>
                      <a:prstDash val="solid"/>
                      <a:round/>
                      <a:headEnd type="none" w="med" len="med"/>
                      <a:tailEnd type="none" w="med" len="med"/>
                    </a:lnR>
                    <a:lnT w="12700" cap="flat" cmpd="sng" algn="ctr">
                      <a:solidFill>
                        <a:srgbClr val="034EA2"/>
                      </a:solidFill>
                      <a:prstDash val="solid"/>
                      <a:round/>
                      <a:headEnd type="none" w="med" len="med"/>
                      <a:tailEnd type="none" w="med" len="med"/>
                    </a:lnT>
                    <a:lnB w="12700" cap="flat" cmpd="sng" algn="ctr">
                      <a:solidFill>
                        <a:srgbClr val="034EA2"/>
                      </a:solidFill>
                      <a:prstDash val="solid"/>
                      <a:round/>
                      <a:headEnd type="none" w="med" len="med"/>
                      <a:tailEnd type="none" w="med" len="med"/>
                    </a:lnB>
                  </a:tcPr>
                </a:tc>
              </a:tr>
            </a:tbl>
          </a:graphicData>
        </a:graphic>
      </p:graphicFrame>
      <p:sp>
        <p:nvSpPr>
          <p:cNvPr id="15" name="TextBox 14"/>
          <p:cNvSpPr txBox="1"/>
          <p:nvPr/>
        </p:nvSpPr>
        <p:spPr>
          <a:xfrm>
            <a:off x="533400" y="4691390"/>
            <a:ext cx="8001000" cy="1384995"/>
          </a:xfrm>
          <a:prstGeom prst="rect">
            <a:avLst/>
          </a:prstGeom>
          <a:noFill/>
        </p:spPr>
        <p:txBody>
          <a:bodyPr wrap="square" rtlCol="0">
            <a:spAutoFit/>
          </a:bodyPr>
          <a:lstStyle/>
          <a:p>
            <a:r>
              <a:rPr lang="en-US" sz="3600" b="1" dirty="0" smtClean="0">
                <a:solidFill>
                  <a:srgbClr val="002060"/>
                </a:solidFill>
              </a:rPr>
              <a:t>Which signpost is this?</a:t>
            </a:r>
          </a:p>
          <a:p>
            <a:pPr algn="ctr"/>
            <a:r>
              <a:rPr lang="en-US" sz="4800" b="1" dirty="0" smtClean="0">
                <a:solidFill>
                  <a:schemeClr val="accent6">
                    <a:lumMod val="75000"/>
                  </a:schemeClr>
                </a:solidFill>
              </a:rPr>
              <a:t>Words of the Wiser</a:t>
            </a:r>
            <a:endParaRPr lang="en-US" sz="4000" b="1" dirty="0">
              <a:solidFill>
                <a:schemeClr val="accent6">
                  <a:lumMod val="75000"/>
                </a:schemeClr>
              </a:solidFill>
            </a:endParaRPr>
          </a:p>
        </p:txBody>
      </p:sp>
    </p:spTree>
    <p:extLst>
      <p:ext uri="{BB962C8B-B14F-4D97-AF65-F5344CB8AC3E}">
        <p14:creationId xmlns:p14="http://schemas.microsoft.com/office/powerpoint/2010/main" val="78105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Effect transition="in" filter="randombar(horizontal)">
                                      <p:cBhvr>
                                        <p:cTn id="14" dur="500"/>
                                        <p:tgtEl>
                                          <p:spTgt spid="1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anim calcmode="lin" valueType="num">
                                      <p:cBhvr additive="base">
                                        <p:cTn id="19"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t>On our journey to becoming lifetime readers, we</a:t>
            </a:r>
            <a:r>
              <a:rPr lang="en-US" sz="3100" b="0" dirty="0" smtClean="0">
                <a:effectLst/>
              </a:rPr>
              <a:t/>
            </a:r>
            <a:br>
              <a:rPr lang="en-US" sz="3100" b="0" dirty="0" smtClean="0">
                <a:effectLst/>
              </a:rPr>
            </a:br>
            <a:r>
              <a:rPr lang="en-US" sz="3100" b="1" dirty="0" smtClean="0"/>
              <a:t>all tend to progress through some similar stages:</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r>
              <a:rPr lang="en-US" sz="4500" dirty="0" smtClean="0">
                <a:solidFill>
                  <a:srgbClr val="002060"/>
                </a:solidFill>
              </a:rPr>
              <a:t>Early </a:t>
            </a:r>
            <a:r>
              <a:rPr lang="en-US" sz="4500" dirty="0">
                <a:solidFill>
                  <a:srgbClr val="002060"/>
                </a:solidFill>
              </a:rPr>
              <a:t>in life we read mostly just to enjoy the plot</a:t>
            </a:r>
            <a:r>
              <a:rPr lang="en-US" sz="4500" dirty="0" smtClean="0">
                <a:solidFill>
                  <a:srgbClr val="002060"/>
                </a:solidFill>
              </a:rPr>
              <a:t>.</a:t>
            </a:r>
          </a:p>
          <a:p>
            <a:pPr marL="0" indent="0">
              <a:buNone/>
            </a:pPr>
            <a:endParaRPr lang="en-US" b="0" dirty="0" smtClean="0">
              <a:effectLst/>
            </a:endParaRPr>
          </a:p>
          <a:p>
            <a:r>
              <a:rPr lang="en-US" sz="4400" dirty="0" smtClean="0">
                <a:solidFill>
                  <a:srgbClr val="7030A0"/>
                </a:solidFill>
              </a:rPr>
              <a:t>Later </a:t>
            </a:r>
            <a:r>
              <a:rPr lang="en-US" sz="4400" dirty="0">
                <a:solidFill>
                  <a:srgbClr val="7030A0"/>
                </a:solidFill>
              </a:rPr>
              <a:t>(in early adolescence) we begin to read through the eyes of the main character.  Readers can test out the choices they would make in situations by living vicariously through the main character</a:t>
            </a:r>
            <a:r>
              <a:rPr lang="en-US" sz="4400" dirty="0" smtClean="0">
                <a:solidFill>
                  <a:srgbClr val="7030A0"/>
                </a:solidFill>
              </a:rPr>
              <a:t>.</a:t>
            </a:r>
          </a:p>
          <a:p>
            <a:pPr marL="0" indent="0">
              <a:buNone/>
            </a:pPr>
            <a:endParaRPr lang="en-US" b="0" dirty="0" smtClean="0">
              <a:effectLst/>
            </a:endParaRPr>
          </a:p>
          <a:p>
            <a:r>
              <a:rPr lang="en-US" sz="4400" dirty="0" smtClean="0">
                <a:solidFill>
                  <a:srgbClr val="002060"/>
                </a:solidFill>
              </a:rPr>
              <a:t>In </a:t>
            </a:r>
            <a:r>
              <a:rPr lang="en-US" sz="4400" dirty="0">
                <a:solidFill>
                  <a:srgbClr val="002060"/>
                </a:solidFill>
              </a:rPr>
              <a:t>late adolescence, we begin to ponder life’s bigger questions and find ourselves considering the themes of a novel (while still enjoying the plot and characters</a:t>
            </a:r>
            <a:r>
              <a:rPr lang="en-US" sz="4400" dirty="0" smtClean="0">
                <a:solidFill>
                  <a:srgbClr val="002060"/>
                </a:solidFill>
              </a:rPr>
              <a:t>).</a:t>
            </a:r>
          </a:p>
          <a:p>
            <a:pPr marL="0" indent="0">
              <a:buNone/>
            </a:pPr>
            <a:endParaRPr lang="en-US" sz="4400" b="0" dirty="0" smtClean="0">
              <a:effectLst/>
            </a:endParaRPr>
          </a:p>
          <a:p>
            <a:r>
              <a:rPr lang="en-US" sz="4400" dirty="0" smtClean="0">
                <a:solidFill>
                  <a:srgbClr val="7030A0"/>
                </a:solidFill>
              </a:rPr>
              <a:t>Finally</a:t>
            </a:r>
            <a:r>
              <a:rPr lang="en-US" sz="4400" dirty="0">
                <a:solidFill>
                  <a:srgbClr val="7030A0"/>
                </a:solidFill>
              </a:rPr>
              <a:t>, some people reach a stage where they read primarily to enjoy the beauty of the words on the page</a:t>
            </a:r>
            <a:r>
              <a:rPr lang="en-US" sz="4400" dirty="0" smtClean="0">
                <a:solidFill>
                  <a:srgbClr val="7030A0"/>
                </a:solidFill>
              </a:rPr>
              <a:t>.</a:t>
            </a:r>
            <a:endParaRPr lang="en-US" sz="4400" dirty="0">
              <a:solidFill>
                <a:srgbClr val="7030A0"/>
              </a:solidFill>
            </a:endParaRPr>
          </a:p>
        </p:txBody>
      </p:sp>
    </p:spTree>
    <p:extLst>
      <p:ext uri="{BB962C8B-B14F-4D97-AF65-F5344CB8AC3E}">
        <p14:creationId xmlns:p14="http://schemas.microsoft.com/office/powerpoint/2010/main" val="268419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heel(1)">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2800" b="1" i="0" u="none" strike="noStrike" dirty="0" smtClean="0">
                <a:solidFill>
                  <a:srgbClr val="073763"/>
                </a:solidFill>
                <a:effectLst/>
                <a:latin typeface="Arial"/>
              </a:rPr>
              <a:t>In order to continue progressing through these stages, we need to take the time to think and reflect WHILE we are reading.</a:t>
            </a:r>
            <a:endParaRPr lang="en-US" sz="2800" dirty="0"/>
          </a:p>
        </p:txBody>
      </p:sp>
      <p:sp>
        <p:nvSpPr>
          <p:cNvPr id="3" name="Content Placeholder 2"/>
          <p:cNvSpPr>
            <a:spLocks noGrp="1"/>
          </p:cNvSpPr>
          <p:nvPr>
            <p:ph idx="1"/>
          </p:nvPr>
        </p:nvSpPr>
        <p:spPr>
          <a:xfrm>
            <a:off x="457200" y="1752600"/>
            <a:ext cx="8229600" cy="4373563"/>
          </a:xfrm>
        </p:spPr>
        <p:txBody>
          <a:bodyPr>
            <a:normAutofit fontScale="92500"/>
          </a:bodyPr>
          <a:lstStyle/>
          <a:p>
            <a:pPr marL="0" indent="0" algn="ctr">
              <a:buNone/>
            </a:pPr>
            <a:r>
              <a:rPr lang="en-US" sz="4800" b="1" dirty="0">
                <a:solidFill>
                  <a:srgbClr val="FF0000"/>
                </a:solidFill>
              </a:rPr>
              <a:t>This is called </a:t>
            </a:r>
            <a:r>
              <a:rPr lang="en-US" sz="4800" b="1" u="sng" dirty="0">
                <a:solidFill>
                  <a:srgbClr val="FF0000"/>
                </a:solidFill>
              </a:rPr>
              <a:t>close reading</a:t>
            </a:r>
            <a:r>
              <a:rPr lang="en-US" sz="4800" b="1" dirty="0">
                <a:solidFill>
                  <a:srgbClr val="FF0000"/>
                </a:solidFill>
              </a:rPr>
              <a:t>.</a:t>
            </a:r>
            <a:endParaRPr lang="en-US" sz="4800" b="1" dirty="0" smtClean="0">
              <a:solidFill>
                <a:srgbClr val="FF0000"/>
              </a:solidFill>
              <a:effectLst/>
            </a:endParaRPr>
          </a:p>
          <a:p>
            <a:r>
              <a:rPr lang="en-US" dirty="0"/>
              <a:t>What we want is to notice those elements of the text that are, for </a:t>
            </a:r>
            <a:r>
              <a:rPr lang="en-US" dirty="0" smtClean="0"/>
              <a:t>example…</a:t>
            </a:r>
          </a:p>
          <a:p>
            <a:r>
              <a:rPr lang="en-US" dirty="0" smtClean="0"/>
              <a:t>surprising</a:t>
            </a:r>
            <a:r>
              <a:rPr lang="en-US" dirty="0"/>
              <a:t>, or confusing or contradictory, so that then we pause and take </a:t>
            </a:r>
            <a:r>
              <a:rPr lang="en-US" dirty="0" smtClean="0"/>
              <a:t>note…</a:t>
            </a:r>
            <a:endParaRPr lang="en-US" b="0" dirty="0" smtClean="0">
              <a:effectLst/>
            </a:endParaRPr>
          </a:p>
          <a:p>
            <a:r>
              <a:rPr lang="en-US" dirty="0"/>
              <a:t>think carefully, reread and analyze – we read closely.</a:t>
            </a:r>
            <a:endParaRPr lang="en-US" b="0" dirty="0" smtClean="0">
              <a:effectLst/>
            </a:endParaRPr>
          </a:p>
          <a:p>
            <a:pPr marL="0" indent="0">
              <a:buNone/>
            </a:pPr>
            <a:r>
              <a:rPr lang="en-US" b="1" dirty="0">
                <a:solidFill>
                  <a:srgbClr val="FF0000"/>
                </a:solidFill>
              </a:rPr>
              <a:t>These text features will be referred to as signposts</a:t>
            </a:r>
            <a:r>
              <a:rPr lang="en-US" b="1"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70698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dirty="0"/>
              <a:t>Six signposts to look for when you read</a:t>
            </a:r>
            <a:r>
              <a:rPr lang="en-US" sz="4000" b="1" u="sng" dirty="0" smtClean="0"/>
              <a:t>:</a:t>
            </a:r>
            <a:endParaRPr lang="en-US" dirty="0"/>
          </a:p>
        </p:txBody>
      </p:sp>
      <p:sp>
        <p:nvSpPr>
          <p:cNvPr id="3" name="Content Placeholder 2"/>
          <p:cNvSpPr>
            <a:spLocks noGrp="1"/>
          </p:cNvSpPr>
          <p:nvPr>
            <p:ph idx="1"/>
          </p:nvPr>
        </p:nvSpPr>
        <p:spPr>
          <a:ln w="3175">
            <a:solidFill>
              <a:schemeClr val="tx1"/>
            </a:solidFill>
          </a:ln>
        </p:spPr>
        <p:txBody>
          <a:bodyPr>
            <a:normAutofit fontScale="85000" lnSpcReduction="10000"/>
          </a:bodyPr>
          <a:lstStyle/>
          <a:p>
            <a:pPr marL="0" indent="0">
              <a:buNone/>
            </a:pPr>
            <a:r>
              <a:rPr lang="en-US" sz="4800" b="1" dirty="0">
                <a:solidFill>
                  <a:srgbClr val="FF0000"/>
                </a:solidFill>
              </a:rPr>
              <a:t>1.</a:t>
            </a:r>
            <a:r>
              <a:rPr lang="en-US" sz="4800" dirty="0">
                <a:solidFill>
                  <a:srgbClr val="FF0000"/>
                </a:solidFill>
              </a:rPr>
              <a:t>  </a:t>
            </a:r>
            <a:r>
              <a:rPr lang="en-US" sz="4800" b="1" dirty="0">
                <a:solidFill>
                  <a:srgbClr val="FF0000"/>
                </a:solidFill>
              </a:rPr>
              <a:t>CONTRASTS &amp; CONTRADICTIONS</a:t>
            </a:r>
            <a:endParaRPr lang="en-US" sz="4800" b="0" dirty="0" smtClean="0">
              <a:solidFill>
                <a:srgbClr val="FF0000"/>
              </a:solidFill>
              <a:effectLst/>
            </a:endParaRPr>
          </a:p>
          <a:p>
            <a:pPr marL="0" indent="0">
              <a:buNone/>
            </a:pPr>
            <a:r>
              <a:rPr lang="en-US" sz="4800" b="1" dirty="0">
                <a:solidFill>
                  <a:srgbClr val="FF9933"/>
                </a:solidFill>
              </a:rPr>
              <a:t>2.</a:t>
            </a:r>
            <a:r>
              <a:rPr lang="en-US" sz="4800" dirty="0">
                <a:solidFill>
                  <a:srgbClr val="FF9933"/>
                </a:solidFill>
              </a:rPr>
              <a:t>  </a:t>
            </a:r>
            <a:r>
              <a:rPr lang="en-US" sz="4800" b="1" dirty="0">
                <a:solidFill>
                  <a:srgbClr val="FF9933"/>
                </a:solidFill>
              </a:rPr>
              <a:t>AHA MOMENT</a:t>
            </a:r>
            <a:endParaRPr lang="en-US" sz="4800" b="0" dirty="0" smtClean="0">
              <a:solidFill>
                <a:srgbClr val="FF9933"/>
              </a:solidFill>
              <a:effectLst/>
            </a:endParaRPr>
          </a:p>
          <a:p>
            <a:pPr marL="0" indent="0">
              <a:buNone/>
            </a:pPr>
            <a:r>
              <a:rPr lang="en-US" sz="4800" b="1" dirty="0">
                <a:solidFill>
                  <a:srgbClr val="CCCC00"/>
                </a:solidFill>
              </a:rPr>
              <a:t>3.  TOUGH QUESTIONS</a:t>
            </a:r>
            <a:endParaRPr lang="en-US" sz="4800" b="1" dirty="0" smtClean="0">
              <a:solidFill>
                <a:srgbClr val="CCCC00"/>
              </a:solidFill>
              <a:effectLst/>
            </a:endParaRPr>
          </a:p>
          <a:p>
            <a:pPr marL="0" indent="0">
              <a:buNone/>
            </a:pPr>
            <a:r>
              <a:rPr lang="en-US" sz="4800" b="1" dirty="0">
                <a:solidFill>
                  <a:srgbClr val="008000"/>
                </a:solidFill>
              </a:rPr>
              <a:t>4.</a:t>
            </a:r>
            <a:r>
              <a:rPr lang="en-US" sz="4800" dirty="0">
                <a:solidFill>
                  <a:srgbClr val="008000"/>
                </a:solidFill>
              </a:rPr>
              <a:t>  </a:t>
            </a:r>
            <a:r>
              <a:rPr lang="en-US" sz="4800" b="1" dirty="0">
                <a:solidFill>
                  <a:srgbClr val="008000"/>
                </a:solidFill>
              </a:rPr>
              <a:t>WORDS OF THE WISER</a:t>
            </a:r>
            <a:endParaRPr lang="en-US" sz="4800" b="0" dirty="0" smtClean="0">
              <a:solidFill>
                <a:srgbClr val="008000"/>
              </a:solidFill>
              <a:effectLst/>
            </a:endParaRPr>
          </a:p>
          <a:p>
            <a:pPr marL="0" indent="0">
              <a:buNone/>
            </a:pPr>
            <a:r>
              <a:rPr lang="en-US" sz="4800" b="1" dirty="0">
                <a:solidFill>
                  <a:srgbClr val="0070C0"/>
                </a:solidFill>
              </a:rPr>
              <a:t>5.</a:t>
            </a:r>
            <a:r>
              <a:rPr lang="en-US" sz="4800" dirty="0">
                <a:solidFill>
                  <a:srgbClr val="0070C0"/>
                </a:solidFill>
              </a:rPr>
              <a:t>  </a:t>
            </a:r>
            <a:r>
              <a:rPr lang="en-US" sz="4800" b="1" dirty="0">
                <a:solidFill>
                  <a:srgbClr val="0070C0"/>
                </a:solidFill>
              </a:rPr>
              <a:t>AGAIN AND AGAIN</a:t>
            </a:r>
            <a:endParaRPr lang="en-US" sz="4800" b="0" dirty="0" smtClean="0">
              <a:solidFill>
                <a:srgbClr val="0070C0"/>
              </a:solidFill>
              <a:effectLst/>
            </a:endParaRPr>
          </a:p>
          <a:p>
            <a:pPr marL="0" indent="0">
              <a:buNone/>
            </a:pPr>
            <a:r>
              <a:rPr lang="en-US" sz="4800" b="1" dirty="0">
                <a:solidFill>
                  <a:srgbClr val="7030A0"/>
                </a:solidFill>
              </a:rPr>
              <a:t>6. MEMORY </a:t>
            </a:r>
            <a:r>
              <a:rPr lang="en-US" sz="4800" b="1" dirty="0" smtClean="0">
                <a:solidFill>
                  <a:srgbClr val="7030A0"/>
                </a:solidFill>
              </a:rPr>
              <a:t>MOMENT</a:t>
            </a:r>
            <a:r>
              <a:rPr lang="en-US" dirty="0" smtClean="0"/>
              <a:t/>
            </a:r>
            <a:br>
              <a:rPr lang="en-US" dirty="0" smtClean="0"/>
            </a:br>
            <a:endParaRPr lang="en-US" dirty="0"/>
          </a:p>
        </p:txBody>
      </p:sp>
    </p:spTree>
    <p:extLst>
      <p:ext uri="{BB962C8B-B14F-4D97-AF65-F5344CB8AC3E}">
        <p14:creationId xmlns:p14="http://schemas.microsoft.com/office/powerpoint/2010/main" val="149925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lvl="0">
              <a:spcBef>
                <a:spcPct val="20000"/>
              </a:spcBef>
            </a:pPr>
            <a:r>
              <a:rPr lang="en-US" sz="4100" b="1" dirty="0">
                <a:solidFill>
                  <a:srgbClr val="FF0000"/>
                </a:solidFill>
                <a:ea typeface="+mn-ea"/>
                <a:cs typeface="+mn-cs"/>
              </a:rPr>
              <a:t>1.</a:t>
            </a:r>
            <a:r>
              <a:rPr lang="en-US" sz="4100" dirty="0">
                <a:solidFill>
                  <a:srgbClr val="FF0000"/>
                </a:solidFill>
                <a:ea typeface="+mn-ea"/>
                <a:cs typeface="+mn-cs"/>
              </a:rPr>
              <a:t>  </a:t>
            </a:r>
            <a:r>
              <a:rPr lang="en-US" sz="4100" b="1" dirty="0">
                <a:solidFill>
                  <a:srgbClr val="FF0000"/>
                </a:solidFill>
                <a:ea typeface="+mn-ea"/>
                <a:cs typeface="+mn-cs"/>
              </a:rPr>
              <a:t>CONTRASTS &amp; </a:t>
            </a:r>
            <a:r>
              <a:rPr lang="en-US" sz="4100" b="1" dirty="0" smtClean="0">
                <a:solidFill>
                  <a:srgbClr val="FF0000"/>
                </a:solidFill>
                <a:ea typeface="+mn-ea"/>
                <a:cs typeface="+mn-cs"/>
              </a:rPr>
              <a:t>CONTRADICTIONS</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447800"/>
            <a:ext cx="8077200" cy="480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0430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lvl="0">
              <a:spcBef>
                <a:spcPct val="20000"/>
              </a:spcBef>
            </a:pPr>
            <a:r>
              <a:rPr lang="en-US" sz="4100" b="1" dirty="0">
                <a:solidFill>
                  <a:srgbClr val="FF9933"/>
                </a:solidFill>
                <a:ea typeface="+mn-ea"/>
                <a:cs typeface="+mn-cs"/>
              </a:rPr>
              <a:t>2.</a:t>
            </a:r>
            <a:r>
              <a:rPr lang="en-US" sz="4100" dirty="0">
                <a:solidFill>
                  <a:srgbClr val="FF9933"/>
                </a:solidFill>
                <a:ea typeface="+mn-ea"/>
                <a:cs typeface="+mn-cs"/>
              </a:rPr>
              <a:t>  </a:t>
            </a:r>
            <a:r>
              <a:rPr lang="en-US" sz="4100" b="1" dirty="0">
                <a:solidFill>
                  <a:srgbClr val="FF9933"/>
                </a:solidFill>
                <a:ea typeface="+mn-ea"/>
                <a:cs typeface="+mn-cs"/>
              </a:rPr>
              <a:t>AHA </a:t>
            </a:r>
            <a:r>
              <a:rPr lang="en-US" sz="4100" b="1" dirty="0" smtClean="0">
                <a:solidFill>
                  <a:srgbClr val="FF9933"/>
                </a:solidFill>
                <a:ea typeface="+mn-ea"/>
                <a:cs typeface="+mn-cs"/>
              </a:rPr>
              <a:t>MOMENT</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219200"/>
            <a:ext cx="8382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597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lvl="0">
              <a:spcBef>
                <a:spcPct val="20000"/>
              </a:spcBef>
            </a:pPr>
            <a:r>
              <a:rPr lang="en-US" sz="4100" b="1" dirty="0">
                <a:solidFill>
                  <a:srgbClr val="CCCC00"/>
                </a:solidFill>
                <a:ea typeface="+mn-ea"/>
                <a:cs typeface="+mn-cs"/>
              </a:rPr>
              <a:t>3.  TOUGH </a:t>
            </a:r>
            <a:r>
              <a:rPr lang="en-US" sz="4100" b="1" dirty="0" smtClean="0">
                <a:solidFill>
                  <a:srgbClr val="CCCC00"/>
                </a:solidFill>
                <a:ea typeface="+mn-ea"/>
                <a:cs typeface="+mn-cs"/>
              </a:rPr>
              <a:t>QUESTIONS</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424302"/>
            <a:ext cx="8077200" cy="4747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2499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lvl="0">
              <a:spcBef>
                <a:spcPct val="20000"/>
              </a:spcBef>
            </a:pPr>
            <a:r>
              <a:rPr lang="en-US" sz="4100" b="1" dirty="0">
                <a:solidFill>
                  <a:srgbClr val="008000"/>
                </a:solidFill>
                <a:ea typeface="+mn-ea"/>
                <a:cs typeface="+mn-cs"/>
              </a:rPr>
              <a:t>4.</a:t>
            </a:r>
            <a:r>
              <a:rPr lang="en-US" sz="4100" dirty="0">
                <a:solidFill>
                  <a:srgbClr val="008000"/>
                </a:solidFill>
                <a:ea typeface="+mn-ea"/>
                <a:cs typeface="+mn-cs"/>
              </a:rPr>
              <a:t>  </a:t>
            </a:r>
            <a:r>
              <a:rPr lang="en-US" sz="4100" b="1" dirty="0">
                <a:solidFill>
                  <a:srgbClr val="008000"/>
                </a:solidFill>
                <a:ea typeface="+mn-ea"/>
                <a:cs typeface="+mn-cs"/>
              </a:rPr>
              <a:t>WORDS OF THE </a:t>
            </a:r>
            <a:r>
              <a:rPr lang="en-US" sz="4100" b="1" dirty="0" smtClean="0">
                <a:solidFill>
                  <a:srgbClr val="008000"/>
                </a:solidFill>
                <a:ea typeface="+mn-ea"/>
                <a:cs typeface="+mn-cs"/>
              </a:rPr>
              <a:t>WISER</a:t>
            </a:r>
            <a:endParaRPr lang="en-US" dirty="0"/>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36845"/>
            <a:ext cx="8229600" cy="4452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920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lvl="0">
              <a:spcBef>
                <a:spcPct val="20000"/>
              </a:spcBef>
            </a:pPr>
            <a:r>
              <a:rPr lang="en-US" sz="4100" b="1" dirty="0">
                <a:solidFill>
                  <a:srgbClr val="0070C0"/>
                </a:solidFill>
                <a:ea typeface="+mn-ea"/>
                <a:cs typeface="+mn-cs"/>
              </a:rPr>
              <a:t>5.</a:t>
            </a:r>
            <a:r>
              <a:rPr lang="en-US" sz="4100" dirty="0">
                <a:solidFill>
                  <a:srgbClr val="0070C0"/>
                </a:solidFill>
                <a:ea typeface="+mn-ea"/>
                <a:cs typeface="+mn-cs"/>
              </a:rPr>
              <a:t>  </a:t>
            </a:r>
            <a:r>
              <a:rPr lang="en-US" sz="4100" b="1" dirty="0">
                <a:solidFill>
                  <a:srgbClr val="0070C0"/>
                </a:solidFill>
                <a:ea typeface="+mn-ea"/>
                <a:cs typeface="+mn-cs"/>
              </a:rPr>
              <a:t>AGAIN AND </a:t>
            </a:r>
            <a:r>
              <a:rPr lang="en-US" sz="4100" b="1" dirty="0" smtClean="0">
                <a:solidFill>
                  <a:srgbClr val="0070C0"/>
                </a:solidFill>
                <a:ea typeface="+mn-ea"/>
                <a:cs typeface="+mn-cs"/>
              </a:rPr>
              <a:t>AGAIN</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447800"/>
            <a:ext cx="7753363"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036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220</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Close Reading with Signposts</vt:lpstr>
      <vt:lpstr>On our journey to becoming lifetime readers, we all tend to progress through some similar stages:</vt:lpstr>
      <vt:lpstr>In order to continue progressing through these stages, we need to take the time to think and reflect WHILE we are reading.</vt:lpstr>
      <vt:lpstr>Six signposts to look for when you read:</vt:lpstr>
      <vt:lpstr>1.  CONTRASTS &amp; CONTRADICTIONS</vt:lpstr>
      <vt:lpstr>2.  AHA MOMENT</vt:lpstr>
      <vt:lpstr>3.  TOUGH QUESTIONS</vt:lpstr>
      <vt:lpstr>4.  WORDS OF THE WISER</vt:lpstr>
      <vt:lpstr>5.  AGAIN AND AGAIN</vt:lpstr>
      <vt:lpstr>6. MEMORY MOMENT</vt:lpstr>
      <vt:lpstr>Let’s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Reading with Signposts</dc:title>
  <dc:creator>Windows User</dc:creator>
  <cp:lastModifiedBy>Windows User</cp:lastModifiedBy>
  <cp:revision>11</cp:revision>
  <dcterms:created xsi:type="dcterms:W3CDTF">2016-01-29T14:15:41Z</dcterms:created>
  <dcterms:modified xsi:type="dcterms:W3CDTF">2016-02-01T12:51:32Z</dcterms:modified>
</cp:coreProperties>
</file>