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56" r:id="rId6"/>
    <p:sldId id="266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0EC07-E368-4692-8AD3-6C0B096193E2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8E1D5-2D4E-49AB-8261-210F656BA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15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D5363-779D-4B32-9D6F-DCDD4D23AF1B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D2837-E285-4F19-90EE-38511FB18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31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2837-E285-4F19-90EE-38511FB180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29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2837-E285-4F19-90EE-38511FB180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1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2837-E285-4F19-90EE-38511FB180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23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2837-E285-4F19-90EE-38511FB180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119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2837-E285-4F19-90EE-38511FB180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86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2837-E285-4F19-90EE-38511FB180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6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2837-E285-4F19-90EE-38511FB180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67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2837-E285-4F19-90EE-38511FB180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53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D2837-E285-4F19-90EE-38511FB180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9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BEA-82EC-470F-B91D-A7DA3FB4A3A8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C9884-A961-4B5A-BF33-DC030AB50A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BEA-82EC-470F-B91D-A7DA3FB4A3A8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C9884-A961-4B5A-BF33-DC030AB50A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BEA-82EC-470F-B91D-A7DA3FB4A3A8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C9884-A961-4B5A-BF33-DC030AB50A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BEA-82EC-470F-B91D-A7DA3FB4A3A8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C9884-A961-4B5A-BF33-DC030AB50A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BEA-82EC-470F-B91D-A7DA3FB4A3A8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5BC9884-A961-4B5A-BF33-DC030AB50A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BEA-82EC-470F-B91D-A7DA3FB4A3A8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C9884-A961-4B5A-BF33-DC030AB50A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BEA-82EC-470F-B91D-A7DA3FB4A3A8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C9884-A961-4B5A-BF33-DC030AB50A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BEA-82EC-470F-B91D-A7DA3FB4A3A8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C9884-A961-4B5A-BF33-DC030AB50A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BEA-82EC-470F-B91D-A7DA3FB4A3A8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C9884-A961-4B5A-BF33-DC030AB50A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BEA-82EC-470F-B91D-A7DA3FB4A3A8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C9884-A961-4B5A-BF33-DC030AB50A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ABEA-82EC-470F-B91D-A7DA3FB4A3A8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C9884-A961-4B5A-BF33-DC030AB50A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7C1ABEA-82EC-470F-B91D-A7DA3FB4A3A8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BC9884-A961-4B5A-BF33-DC030AB50A8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Researching and Writing a Cause and Effect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TARGET: </a:t>
            </a:r>
          </a:p>
          <a:p>
            <a:r>
              <a:rPr lang="en-US" dirty="0" smtClean="0"/>
              <a:t>I can use research to write an essay on the cause (s) of an issue and the effects that issue has on people and places.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04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Topics Vs. Research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1012" y="1676400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Topics are the events or       issues.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 Topic Examples…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dirty="0" smtClean="0"/>
              <a:t>Invasive Species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Technology Use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Failing a Class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Getting Sick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Extinction of Dinosaurs</a:t>
            </a:r>
          </a:p>
          <a:p>
            <a:pPr>
              <a:buFont typeface="Arial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 smtClean="0"/>
              <a:t>Research Questions add in the idea of something influencing an issue and what the effects are on people( or animals) involved 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Research Questions examples…</a:t>
            </a: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* What causes certain species to invade an ecosystem and what are the effects of that plant or animal on the ecosystem??</a:t>
            </a:r>
          </a:p>
          <a:p>
            <a:pPr marL="0" indent="0">
              <a:buNone/>
            </a:pPr>
            <a:endParaRPr lang="en-US" sz="1800" dirty="0" smtClean="0"/>
          </a:p>
          <a:p>
            <a:pPr>
              <a:buFont typeface="Arial" charset="0"/>
              <a:buChar char="•"/>
            </a:pPr>
            <a:r>
              <a:rPr lang="en-US" sz="1800" dirty="0" smtClean="0"/>
              <a:t>What has influenced or cause such a rise in the use of technology in school and how does that actually effect a student’s education???</a:t>
            </a:r>
            <a:endParaRPr lang="en-US" sz="18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267200" y="1143000"/>
            <a:ext cx="38100" cy="541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9600" y="35814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17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try…..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Failing a Class</a:t>
            </a:r>
          </a:p>
          <a:p>
            <a:pPr>
              <a:buFont typeface="Arial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Getting Sick </a:t>
            </a:r>
          </a:p>
          <a:p>
            <a:pPr>
              <a:buFont typeface="Arial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Extinction of </a:t>
            </a:r>
            <a:r>
              <a:rPr lang="en-US" dirty="0" smtClean="0">
                <a:solidFill>
                  <a:srgbClr val="FF0000"/>
                </a:solidFill>
              </a:rPr>
              <a:t>Dinosaurs</a:t>
            </a:r>
          </a:p>
          <a:p>
            <a:pPr>
              <a:buFont typeface="Arial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Pick one of the above topics and turn it into a research question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en-US" i="1" dirty="0" smtClean="0"/>
              <a:t>What are the causes of….. </a:t>
            </a:r>
          </a:p>
          <a:p>
            <a:pPr>
              <a:buFont typeface="Arial" charset="0"/>
              <a:buChar char="•"/>
            </a:pPr>
            <a:r>
              <a:rPr lang="en-US" i="1" dirty="0" smtClean="0"/>
              <a:t>What influences the issue of </a:t>
            </a:r>
            <a:r>
              <a:rPr lang="en-US" dirty="0" smtClean="0"/>
              <a:t>……</a:t>
            </a:r>
          </a:p>
          <a:p>
            <a:pPr>
              <a:buFont typeface="Arial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96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Peer Pressure</a:t>
            </a:r>
          </a:p>
          <a:p>
            <a:r>
              <a:rPr lang="en-US" dirty="0" smtClean="0"/>
              <a:t>Rapidly Increasing Cost of College</a:t>
            </a:r>
          </a:p>
          <a:p>
            <a:r>
              <a:rPr lang="en-US" dirty="0" smtClean="0"/>
              <a:t>Rapidly Increasing Cost of School Sports</a:t>
            </a:r>
          </a:p>
          <a:p>
            <a:r>
              <a:rPr lang="en-US" dirty="0" smtClean="0"/>
              <a:t>Widespread use of Social Media with teens</a:t>
            </a:r>
          </a:p>
          <a:p>
            <a:r>
              <a:rPr lang="en-US" dirty="0" smtClean="0"/>
              <a:t>Use of bottle water</a:t>
            </a:r>
          </a:p>
          <a:p>
            <a:r>
              <a:rPr lang="en-US" smtClean="0"/>
              <a:t>Invasive </a:t>
            </a:r>
            <a:r>
              <a:rPr lang="en-US" dirty="0" smtClean="0"/>
              <a:t>Species ( NOT to include ones we’ve already done)</a:t>
            </a:r>
          </a:p>
          <a:p>
            <a:r>
              <a:rPr lang="en-US" dirty="0" smtClean="0"/>
              <a:t>Flint Water Crisis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00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1"/>
            <a:ext cx="7772400" cy="1524000"/>
          </a:xfrm>
        </p:spPr>
        <p:txBody>
          <a:bodyPr/>
          <a:lstStyle/>
          <a:p>
            <a:r>
              <a:rPr lang="en-US" dirty="0" smtClean="0"/>
              <a:t>Research Questions…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676400"/>
            <a:ext cx="6400800" cy="4724400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1600" dirty="0" smtClean="0"/>
              <a:t>What are the causes of </a:t>
            </a:r>
            <a:r>
              <a:rPr lang="en-US" sz="1600" dirty="0" smtClean="0">
                <a:solidFill>
                  <a:srgbClr val="FF0000"/>
                </a:solidFill>
              </a:rPr>
              <a:t>peer pressure </a:t>
            </a:r>
            <a:r>
              <a:rPr lang="en-US" sz="1600" dirty="0" smtClean="0"/>
              <a:t>and how does it affect students in school?</a:t>
            </a:r>
          </a:p>
          <a:p>
            <a:pPr marL="457200" indent="-457200" algn="l">
              <a:buAutoNum type="arabicPeriod"/>
            </a:pPr>
            <a:r>
              <a:rPr lang="en-US" sz="1600" dirty="0" smtClean="0"/>
              <a:t>What are the causes and effects of the </a:t>
            </a:r>
            <a:r>
              <a:rPr lang="en-US" sz="1600" dirty="0" smtClean="0">
                <a:solidFill>
                  <a:srgbClr val="FF0000"/>
                </a:solidFill>
              </a:rPr>
              <a:t>rapidly increasing cost of college</a:t>
            </a:r>
            <a:r>
              <a:rPr lang="en-US" sz="1600" dirty="0" smtClean="0"/>
              <a:t>?</a:t>
            </a:r>
          </a:p>
          <a:p>
            <a:pPr marL="457200" indent="-457200" algn="l">
              <a:buAutoNum type="arabicPeriod"/>
            </a:pPr>
            <a:r>
              <a:rPr lang="en-US" sz="1600" dirty="0" smtClean="0"/>
              <a:t>Why do so many students use </a:t>
            </a:r>
            <a:r>
              <a:rPr lang="en-US" sz="1600" dirty="0" smtClean="0">
                <a:solidFill>
                  <a:srgbClr val="FF0000"/>
                </a:solidFill>
              </a:rPr>
              <a:t>social media </a:t>
            </a:r>
            <a:r>
              <a:rPr lang="en-US" sz="1600" dirty="0" smtClean="0"/>
              <a:t>and what are the effects of social media on relationships and friendships?</a:t>
            </a:r>
          </a:p>
          <a:p>
            <a:pPr marL="457200" indent="-457200" algn="l">
              <a:buAutoNum type="arabicPeriod"/>
            </a:pPr>
            <a:r>
              <a:rPr lang="en-US" sz="1600" dirty="0" smtClean="0"/>
              <a:t>What has caused the obsession with </a:t>
            </a:r>
            <a:r>
              <a:rPr lang="en-US" sz="1600" dirty="0" smtClean="0">
                <a:solidFill>
                  <a:srgbClr val="FF0000"/>
                </a:solidFill>
              </a:rPr>
              <a:t>drinking bottled water </a:t>
            </a:r>
            <a:r>
              <a:rPr lang="en-US" sz="1600" dirty="0" smtClean="0"/>
              <a:t>and what are the effects, both good and bad on the environment AND the consumer.</a:t>
            </a:r>
          </a:p>
          <a:p>
            <a:pPr marL="457200" indent="-457200" algn="l">
              <a:buAutoNum type="arabicPeriod"/>
            </a:pPr>
            <a:r>
              <a:rPr lang="en-US" sz="1600" dirty="0" smtClean="0"/>
              <a:t>What factors influence an </a:t>
            </a:r>
            <a:r>
              <a:rPr lang="en-US" sz="1600" dirty="0" smtClean="0">
                <a:solidFill>
                  <a:srgbClr val="FF0000"/>
                </a:solidFill>
              </a:rPr>
              <a:t>invasive species </a:t>
            </a:r>
            <a:r>
              <a:rPr lang="en-US" sz="1600" dirty="0" smtClean="0"/>
              <a:t>and what are the effects on that ecosystem?</a:t>
            </a:r>
          </a:p>
          <a:p>
            <a:pPr marL="457200" indent="-457200" algn="l">
              <a:buAutoNum type="arabicPeriod"/>
            </a:pPr>
            <a:r>
              <a:rPr lang="en-US" sz="1600" dirty="0" smtClean="0"/>
              <a:t>What has caused </a:t>
            </a:r>
            <a:r>
              <a:rPr lang="en-US" sz="1600" dirty="0" smtClean="0">
                <a:solidFill>
                  <a:srgbClr val="FF0000"/>
                </a:solidFill>
              </a:rPr>
              <a:t>school sports to be so expensive </a:t>
            </a:r>
            <a:r>
              <a:rPr lang="en-US" sz="1600" dirty="0" smtClean="0"/>
              <a:t>and what are the effects on students? </a:t>
            </a:r>
          </a:p>
          <a:p>
            <a:pPr marL="457200" indent="-457200" algn="l">
              <a:buAutoNum type="arabicPeriod"/>
            </a:pPr>
            <a:r>
              <a:rPr lang="en-US" sz="1600" dirty="0" smtClean="0"/>
              <a:t>What caused the </a:t>
            </a:r>
            <a:r>
              <a:rPr lang="en-US" sz="1600" dirty="0" smtClean="0">
                <a:solidFill>
                  <a:srgbClr val="FF0000"/>
                </a:solidFill>
              </a:rPr>
              <a:t>Flint Water Crisis </a:t>
            </a:r>
            <a:r>
              <a:rPr lang="en-US" sz="1600" dirty="0" smtClean="0"/>
              <a:t>and what are the effects on residents?</a:t>
            </a:r>
          </a:p>
          <a:p>
            <a:pPr marL="457200" indent="-457200" algn="l">
              <a:buAutoNum type="arabicPeriod"/>
            </a:pPr>
            <a:endParaRPr lang="en-US" sz="1600" dirty="0" smtClean="0"/>
          </a:p>
          <a:p>
            <a:pPr marL="457200" indent="-457200" algn="l">
              <a:buAutoNum type="arabicPeriod"/>
            </a:pPr>
            <a:endParaRPr lang="en-US" sz="2000" dirty="0" smtClean="0"/>
          </a:p>
          <a:p>
            <a:pPr marL="457200" indent="-457200" algn="l"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115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Start Your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Research the internet to find </a:t>
            </a:r>
            <a:r>
              <a:rPr lang="en-US" dirty="0" smtClean="0"/>
              <a:t>one article </a:t>
            </a:r>
            <a:r>
              <a:rPr lang="en-US" dirty="0" smtClean="0"/>
              <a:t>that </a:t>
            </a:r>
            <a:r>
              <a:rPr lang="en-US" dirty="0" smtClean="0"/>
              <a:t>relates </a:t>
            </a:r>
            <a:r>
              <a:rPr lang="en-US" dirty="0" smtClean="0"/>
              <a:t>to your topic.  </a:t>
            </a:r>
            <a:r>
              <a:rPr lang="en-US" dirty="0" smtClean="0"/>
              <a:t> Another will be provided for you.  </a:t>
            </a:r>
            <a:r>
              <a:rPr lang="en-US" b="1" i="1" u="sng" dirty="0" smtClean="0">
                <a:solidFill>
                  <a:srgbClr val="FF0000"/>
                </a:solidFill>
              </a:rPr>
              <a:t>You will have two articles total. </a:t>
            </a:r>
            <a:endParaRPr lang="en-US" b="1" i="1" u="sng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Use the sheet provided to help you use safe and effective sites meant for students.</a:t>
            </a:r>
          </a:p>
          <a:p>
            <a:r>
              <a:rPr lang="en-US" dirty="0" smtClean="0"/>
              <a:t>Take notes on your chart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43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Use a chart to organize your thinking.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43200" y="1766047"/>
            <a:ext cx="152400" cy="525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03259" y="1645023"/>
            <a:ext cx="152400" cy="525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52400" y="1304835"/>
            <a:ext cx="24384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are the </a:t>
            </a:r>
            <a:r>
              <a:rPr lang="en-US" sz="2800" b="1" dirty="0" smtClean="0"/>
              <a:t>causes</a:t>
            </a:r>
            <a:r>
              <a:rPr lang="en-US" dirty="0" smtClean="0"/>
              <a:t> of the issue? </a:t>
            </a:r>
            <a:endParaRPr lang="en-US" dirty="0"/>
          </a:p>
          <a:p>
            <a:r>
              <a:rPr lang="en-US" dirty="0" smtClean="0"/>
              <a:t>What influences the issue to change? How does this happen?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76600" y="1645023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issue or event?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00800" y="1340694"/>
            <a:ext cx="2057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happens because of the issue? What are the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effects </a:t>
            </a:r>
            <a:r>
              <a:rPr lang="en-US" dirty="0" smtClean="0"/>
              <a:t>of the issue????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76200" y="3213050"/>
            <a:ext cx="8763000" cy="63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0213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Use a chart to organize your thinking.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43200" y="1766047"/>
            <a:ext cx="152400" cy="525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03259" y="1645023"/>
            <a:ext cx="152400" cy="525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52400" y="1304835"/>
            <a:ext cx="2438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What are the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causes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of the issue?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What influences the issue to change?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5200" y="1645022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What is the issue or event?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29400" y="1766047"/>
            <a:ext cx="2057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happens because of the issue? What are the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effects </a:t>
            </a:r>
            <a:r>
              <a:rPr lang="en-US" dirty="0" smtClean="0"/>
              <a:t>of the issue????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276600" y="3483470"/>
            <a:ext cx="220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Failing English Class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41052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Use the sheet provided as a model.  </a:t>
            </a:r>
          </a:p>
          <a:p>
            <a:r>
              <a:rPr lang="en-US" dirty="0" smtClean="0"/>
              <a:t>Rules for introductions:</a:t>
            </a:r>
          </a:p>
          <a:p>
            <a:endParaRPr lang="en-US" dirty="0"/>
          </a:p>
          <a:p>
            <a:r>
              <a:rPr lang="en-US" dirty="0" smtClean="0"/>
              <a:t> Get the reader thinking about the issue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by:</a:t>
            </a:r>
          </a:p>
          <a:p>
            <a:pPr marL="137160" indent="0">
              <a:buNone/>
            </a:pPr>
            <a:r>
              <a:rPr lang="en-US" dirty="0" smtClean="0"/>
              <a:t>Asking a rhetorical question…</a:t>
            </a:r>
          </a:p>
          <a:p>
            <a:pPr marL="137160" indent="0">
              <a:buNone/>
            </a:pPr>
            <a:r>
              <a:rPr lang="en-US" dirty="0" smtClean="0"/>
              <a:t>Painting a scene for the </a:t>
            </a:r>
            <a:r>
              <a:rPr lang="en-US" smtClean="0"/>
              <a:t>reader…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5800" y="-3957637"/>
            <a:ext cx="8077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dirty="0"/>
              <a:t>Get Their Attention</a:t>
            </a:r>
          </a:p>
          <a:p>
            <a:r>
              <a:rPr lang="en-US" dirty="0"/>
              <a:t> </a:t>
            </a:r>
          </a:p>
          <a:p>
            <a:r>
              <a:rPr lang="en-US" u="sng" dirty="0"/>
              <a:t>[Drugs/ Drinking and Driving/ Poverty in Detroit/ Animal extinction] </a:t>
            </a:r>
            <a:r>
              <a:rPr lang="en-US" dirty="0"/>
              <a:t>is a life- threatening / serious   issue today.   This issue has plagued our culture for decades.   The answers may seem simple, but it’s important to take a closer look at {insert issue}.    These issues don’t just randomly happen. There are ___ causes as to { insert issue} and there are also several lasting effects of this issue on  { children, drivers, endangered species, </a:t>
            </a:r>
            <a:r>
              <a:rPr lang="en-US" dirty="0" err="1"/>
              <a:t>etc</a:t>
            </a:r>
            <a:r>
              <a:rPr lang="en-US" dirty="0"/>
              <a:t>}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4437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3890</TotalTime>
  <Words>549</Words>
  <Application>Microsoft Office PowerPoint</Application>
  <PresentationFormat>On-screen Show (4:3)</PresentationFormat>
  <Paragraphs>98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Researching and Writing a Cause and Effect Essay</vt:lpstr>
      <vt:lpstr>Topics Vs. Research Questions</vt:lpstr>
      <vt:lpstr>Now you try…..</vt:lpstr>
      <vt:lpstr>Topic Options</vt:lpstr>
      <vt:lpstr>Research Questions…</vt:lpstr>
      <vt:lpstr> Start Your Research</vt:lpstr>
      <vt:lpstr> Use a chart to organize your thinking. </vt:lpstr>
      <vt:lpstr> Use a chart to organize your thinking. </vt:lpstr>
      <vt:lpstr>Introduction: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a Topic…</dc:title>
  <dc:creator>Windows User</dc:creator>
  <cp:lastModifiedBy>Windows User</cp:lastModifiedBy>
  <cp:revision>23</cp:revision>
  <cp:lastPrinted>2016-04-28T13:54:52Z</cp:lastPrinted>
  <dcterms:created xsi:type="dcterms:W3CDTF">2016-04-12T18:38:25Z</dcterms:created>
  <dcterms:modified xsi:type="dcterms:W3CDTF">2016-05-03T17:57:07Z</dcterms:modified>
</cp:coreProperties>
</file>